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60" r:id="rId2"/>
    <p:sldId id="262" r:id="rId3"/>
    <p:sldId id="263" r:id="rId4"/>
    <p:sldId id="269" r:id="rId5"/>
    <p:sldId id="266" r:id="rId6"/>
    <p:sldId id="26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1152-8707-40F9-A65D-E97A0751F2A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121B-1744-4B32-96C6-35D2DB98CDB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699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1152-8707-40F9-A65D-E97A0751F2A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121B-1744-4B32-96C6-35D2DB98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706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1152-8707-40F9-A65D-E97A0751F2A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121B-1744-4B32-96C6-35D2DB98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243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1152-8707-40F9-A65D-E97A0751F2A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121B-1744-4B32-96C6-35D2DB98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721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1152-8707-40F9-A65D-E97A0751F2A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121B-1744-4B32-96C6-35D2DB98CDB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461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1152-8707-40F9-A65D-E97A0751F2A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121B-1744-4B32-96C6-35D2DB98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895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1152-8707-40F9-A65D-E97A0751F2A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121B-1744-4B32-96C6-35D2DB98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343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1152-8707-40F9-A65D-E97A0751F2A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121B-1744-4B32-96C6-35D2DB98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209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1152-8707-40F9-A65D-E97A0751F2A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121B-1744-4B32-96C6-35D2DB98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719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0641152-8707-40F9-A65D-E97A0751F2A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39121B-1744-4B32-96C6-35D2DB98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83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1152-8707-40F9-A65D-E97A0751F2A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9121B-1744-4B32-96C6-35D2DB98C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822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0641152-8707-40F9-A65D-E97A0751F2A7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E39121B-1744-4B32-96C6-35D2DB98CDB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4750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473" y="655541"/>
            <a:ext cx="5326205" cy="3204000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9015" y="2871776"/>
            <a:ext cx="4763113" cy="32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95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577" y="551029"/>
            <a:ext cx="6264000" cy="4698000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140448" y="5893308"/>
            <a:ext cx="1955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ED7D31">
                    <a:lumMod val="50000"/>
                  </a:srgb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белый гриб</a:t>
            </a:r>
            <a:endParaRPr lang="ru-RU" sz="2400" b="1" dirty="0">
              <a:solidFill>
                <a:srgbClr val="ED7D31">
                  <a:lumMod val="50000"/>
                </a:srgb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59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962" y="1476184"/>
            <a:ext cx="3528000" cy="3528000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594" t="15589" r="7187"/>
          <a:stretch/>
        </p:blipFill>
        <p:spPr>
          <a:xfrm>
            <a:off x="6327648" y="1476184"/>
            <a:ext cx="4288536" cy="3521583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622050" y="5004184"/>
            <a:ext cx="2723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бледная поганка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17543" y="5004184"/>
            <a:ext cx="1508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мухомор</a:t>
            </a:r>
          </a:p>
        </p:txBody>
      </p:sp>
    </p:spTree>
    <p:extLst>
      <p:ext uri="{BB962C8B-B14F-4D97-AF65-F5344CB8AC3E}">
        <p14:creationId xmlns:p14="http://schemas.microsoft.com/office/powerpoint/2010/main" val="394946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498" y="1569545"/>
            <a:ext cx="6228099" cy="410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6928" y="329397"/>
            <a:ext cx="11155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Симбиоз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 - нити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грибницы тянутся к корням деревьев, срастаются с ними и посылают дереву воду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с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растворёнными в ней минеральными солями.</a:t>
            </a:r>
          </a:p>
        </p:txBody>
      </p:sp>
    </p:spTree>
    <p:extLst>
      <p:ext uri="{BB962C8B-B14F-4D97-AF65-F5344CB8AC3E}">
        <p14:creationId xmlns:p14="http://schemas.microsoft.com/office/powerpoint/2010/main" val="160973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1301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700" b="1" u="sng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«Третий лишний» 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172" y="2468002"/>
            <a:ext cx="1963200" cy="2880000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2922" y="2468002"/>
            <a:ext cx="2646155" cy="2880000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42" b="1"/>
          <a:stretch/>
        </p:blipFill>
        <p:spPr>
          <a:xfrm>
            <a:off x="8705653" y="2468002"/>
            <a:ext cx="2268000" cy="2884120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9085280" y="5348002"/>
            <a:ext cx="1508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мухомор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863129" y="5317224"/>
            <a:ext cx="24657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подосиновик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402221" y="5348002"/>
            <a:ext cx="1955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белый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гриб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193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72349"/>
          </a:xfrm>
        </p:spPr>
        <p:txBody>
          <a:bodyPr/>
          <a:lstStyle/>
          <a:p>
            <a:r>
              <a:rPr lang="ru-RU" sz="2700" b="1" u="sng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идактическая </a:t>
            </a:r>
            <a:r>
              <a:rPr lang="ru-RU" sz="2700" b="1" u="sng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«Третий лишний» 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118233"/>
            <a:ext cx="2769599" cy="2880000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744" y="2118233"/>
            <a:ext cx="2880000" cy="2880000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295" y="2118233"/>
            <a:ext cx="2473953" cy="2880000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8975667" y="4998233"/>
            <a:ext cx="1420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лисичка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05442" y="4998233"/>
            <a:ext cx="2723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бледная поганка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11719" y="4998233"/>
            <a:ext cx="1640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сыроежка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00811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48</Words>
  <Application>Microsoft Office PowerPoint</Application>
  <PresentationFormat>Широкоэкранный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Comic Sans MS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Дидактическая игра «Третий лишний»  </vt:lpstr>
      <vt:lpstr>Дидактическая игра «Третий лишний»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Грибы.</dc:title>
  <dc:creator>Валентина Коканова</dc:creator>
  <cp:lastModifiedBy>Валентина Коканова</cp:lastModifiedBy>
  <cp:revision>20</cp:revision>
  <dcterms:created xsi:type="dcterms:W3CDTF">2017-09-30T15:02:56Z</dcterms:created>
  <dcterms:modified xsi:type="dcterms:W3CDTF">2017-10-09T04:48:23Z</dcterms:modified>
</cp:coreProperties>
</file>