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A692F-FEF0-4744-A832-3F744718A8CB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D340E-9E69-4450-999B-D629A232F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5F19-6A73-45DB-817F-8447C5AD4216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54909-D899-4A84-B6F6-99D05D594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C8668-C820-4391-9C29-BC93AC91482E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20540-2A42-4892-A9D4-F6A6DC80E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1376B-429C-4D9E-A794-9BA846513803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148E3-6699-46E1-A45A-A8104E24B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7D79-059A-441A-9164-0349F64FDDE7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464B7-CB37-4030-822C-4E1F2EBFD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134CD-CF47-4992-915B-8592920DB686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A9436-2145-4AE7-A0EA-22BD6AAF9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AF727-F94C-4044-A42C-31B256F094A3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3A84A-9161-4CBE-BCE8-022F8A3B2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81094-F03A-4EE2-8C32-78990C7F1106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75B15-0078-401C-B47C-5513AEE25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1FC1-B417-461A-B966-AFF9884F31CF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F071F-5819-4137-8B03-25CF2D3E5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A9DC1-A0BE-49C0-9BF7-A60C574A2E7F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12A07-57F2-445E-A1B2-A4AA98CDD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56FC4-087B-4E68-8E08-B375DF20593D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AA49C-A4BA-48D4-B475-C88E7A93B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5D2440-8755-4047-A807-C8185832432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465116-9305-4DCB-A9FD-D6EB02E47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19" r:id="rId4"/>
    <p:sldLayoutId id="2147483723" r:id="rId5"/>
    <p:sldLayoutId id="2147483718" r:id="rId6"/>
    <p:sldLayoutId id="2147483724" r:id="rId7"/>
    <p:sldLayoutId id="2147483725" r:id="rId8"/>
    <p:sldLayoutId id="2147483726" r:id="rId9"/>
    <p:sldLayoutId id="2147483717" r:id="rId10"/>
    <p:sldLayoutId id="21474837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285992"/>
            <a:ext cx="8060348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Игровая технология</a:t>
            </a:r>
          </a:p>
        </p:txBody>
      </p:sp>
    </p:spTree>
  </p:cSld>
  <p:clrMapOvr>
    <a:masterClrMapping/>
  </p:clrMapOvr>
  <p:transition advTm="3292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FF6600"/>
                </a:solidFill>
              </a:rPr>
              <a:t/>
            </a:r>
            <a:br>
              <a:rPr lang="ru-RU" sz="3100" dirty="0" smtClean="0">
                <a:solidFill>
                  <a:srgbClr val="FF6600"/>
                </a:solidFill>
              </a:rPr>
            </a:br>
            <a:r>
              <a:rPr lang="ru-RU" sz="3100" dirty="0" smtClean="0">
                <a:solidFill>
                  <a:srgbClr val="FF6600"/>
                </a:solidFill>
              </a:rPr>
              <a:t>Ход игры.</a:t>
            </a:r>
            <a:br>
              <a:rPr lang="ru-RU" sz="3100" dirty="0" smtClean="0">
                <a:solidFill>
                  <a:srgbClr val="FF6600"/>
                </a:solidFill>
              </a:rPr>
            </a:br>
            <a:r>
              <a:rPr lang="ru-RU" sz="3100" dirty="0" smtClean="0">
                <a:solidFill>
                  <a:srgbClr val="FF6600"/>
                </a:solidFill>
              </a:rPr>
              <a:t>Предложить детям нанизывать прищепки разного цвета, называя при этом цвет прищепки.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Содержимое 3" descr="IMG_137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785938"/>
            <a:ext cx="6653213" cy="4714875"/>
          </a:xfrm>
          <a:noFill/>
        </p:spPr>
      </p:pic>
    </p:spTree>
  </p:cSld>
  <p:clrMapOvr>
    <a:masterClrMapping/>
  </p:clrMapOvr>
  <p:transition advTm="3635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6600"/>
                </a:solidFill>
              </a:rPr>
              <a:t/>
            </a:r>
            <a:br>
              <a:rPr lang="ru-RU" dirty="0" smtClean="0">
                <a:solidFill>
                  <a:srgbClr val="FF6600"/>
                </a:solidFill>
              </a:rPr>
            </a:br>
            <a:r>
              <a:rPr lang="ru-RU" dirty="0" smtClean="0">
                <a:solidFill>
                  <a:srgbClr val="FF6600"/>
                </a:solidFill>
              </a:rPr>
              <a:t/>
            </a:r>
            <a:br>
              <a:rPr lang="ru-RU" dirty="0" smtClean="0">
                <a:solidFill>
                  <a:srgbClr val="FF6600"/>
                </a:solidFill>
              </a:rPr>
            </a:br>
            <a:r>
              <a:rPr lang="ru-RU" dirty="0" smtClean="0">
                <a:solidFill>
                  <a:srgbClr val="FF6600"/>
                </a:solidFill>
              </a:rPr>
              <a:t>Разноцветная карусель</a:t>
            </a:r>
            <a:br>
              <a:rPr lang="ru-RU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>Задачи:</a:t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>Учить детей различать цвет , различать  узкую и широкую ленты.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Содержимое 3" descr="IMG_136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949450"/>
            <a:ext cx="6543675" cy="4908550"/>
          </a:xfrm>
        </p:spPr>
      </p:pic>
    </p:spTree>
  </p:cSld>
  <p:clrMapOvr>
    <a:masterClrMapping/>
  </p:clrMapOvr>
  <p:transition advTm="4291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-6350"/>
            <a:ext cx="7480300" cy="1536700"/>
          </a:xfrm>
        </p:spPr>
      </p:pic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            Задачи: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-учить фиксировать внимание на цветовых свойствах предметов, формировать у них простейшие приёмы установления тождества и различия цвета однородных предметов;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-учить понимать слова: «цвет», «такой же», «разные».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advTm="5024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Ход игры.</a:t>
            </a:r>
            <a:br>
              <a:rPr lang="ru-RU" sz="22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Воспитатель показывает детям котёнка с корзинкой, в которой лежат клубочки клубки ниток. Предлагает найти клубочки такого цвета ,что и  в корзине и положить их туда. То же самое и собачка с ведром и яблоками</a:t>
            </a:r>
            <a:r>
              <a:rPr lang="ru-RU" sz="2200" dirty="0" smtClean="0">
                <a:solidFill>
                  <a:srgbClr val="FF6600"/>
                </a:solidFill>
              </a:rPr>
              <a:t>.</a:t>
            </a:r>
            <a:endParaRPr lang="ru-RU" sz="2200" dirty="0">
              <a:solidFill>
                <a:srgbClr val="FF6600"/>
              </a:solidFill>
            </a:endParaRPr>
          </a:p>
        </p:txBody>
      </p:sp>
      <p:pic>
        <p:nvPicPr>
          <p:cNvPr id="15362" name="Содержимое 3" descr="IMG_138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4288" y="2357438"/>
            <a:ext cx="5999162" cy="4500562"/>
          </a:xfrm>
          <a:noFill/>
        </p:spPr>
      </p:pic>
    </p:spTree>
  </p:cSld>
  <p:clrMapOvr>
    <a:masterClrMapping/>
  </p:clrMapOvr>
  <p:transition advTm="7083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4800" dirty="0" smtClean="0">
                <a:solidFill>
                  <a:srgbClr val="FF6600"/>
                </a:solidFill>
              </a:rPr>
              <a:t>Гвоздики- </a:t>
            </a:r>
            <a:r>
              <a:rPr lang="ru-RU" sz="4800" dirty="0" err="1" smtClean="0">
                <a:solidFill>
                  <a:srgbClr val="FF6600"/>
                </a:solidFill>
              </a:rPr>
              <a:t>резиночки</a:t>
            </a:r>
            <a:endParaRPr lang="ru-RU" sz="4800" dirty="0">
              <a:solidFill>
                <a:srgbClr val="FF6600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13" cy="50434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      </a:t>
            </a:r>
            <a:r>
              <a:rPr lang="ru-RU" sz="2600" smtClean="0">
                <a:solidFill>
                  <a:srgbClr val="FF6600"/>
                </a:solidFill>
              </a:rPr>
              <a:t>Цель: развивать у детей сенсорные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600" smtClean="0">
                <a:solidFill>
                  <a:srgbClr val="FF6600"/>
                </a:solidFill>
              </a:rPr>
              <a:t>способности, речь, память, внимание.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600" smtClean="0">
                <a:solidFill>
                  <a:srgbClr val="FF6600"/>
                </a:solidFill>
              </a:rPr>
              <a:t>      Задачи: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600" smtClean="0">
                <a:solidFill>
                  <a:srgbClr val="FF6600"/>
                </a:solidFill>
              </a:rPr>
              <a:t>-способствовать развитию речи, через развитие мелкой моторики пальцев рук; различные геометрические фигуры при помощи резинок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600" smtClean="0">
                <a:solidFill>
                  <a:srgbClr val="FF6600"/>
                </a:solidFill>
              </a:rPr>
              <a:t>-развивать у детей знания о цвете и форме геометрических фигур;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600" smtClean="0">
                <a:solidFill>
                  <a:srgbClr val="FF6600"/>
                </a:solidFill>
              </a:rPr>
              <a:t>-формировать умение складывать различные геометрические фигуры при помощи резинок;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600" smtClean="0">
                <a:solidFill>
                  <a:srgbClr val="FF6600"/>
                </a:solidFill>
              </a:rPr>
              <a:t>-уметь соотносить резинки и гвоздики по цвету.</a:t>
            </a:r>
          </a:p>
          <a:p>
            <a:pPr eaLnBrk="1" hangingPunct="1"/>
            <a:endParaRPr lang="ru-RU" smtClean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advTm="6162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7972425" cy="61166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Ход игры.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1.Покажи гвоздики жёлтого, красного, зелёного и т. д. Потрогай. Какие они?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2.Покажи резиночку жёлтого, зелёного, красного цвета. Растяни резиночку. Какая она?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3.Одень резиночку на гвоздики жёлтого цвета.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4.Натяни резиночку так, чтобы получился треугольник, квадрат.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5. Посмотри на дощечку, какая геометрическая фигура получилась.</a:t>
            </a:r>
          </a:p>
        </p:txBody>
      </p:sp>
    </p:spTree>
  </p:cSld>
  <p:clrMapOvr>
    <a:masterClrMapping/>
  </p:clrMapOvr>
  <p:transition advTm="5896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Содержимое 3" descr="IMG_137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36550"/>
            <a:ext cx="8115300" cy="6086475"/>
          </a:xfrm>
        </p:spPr>
      </p:pic>
    </p:spTree>
  </p:cSld>
  <p:clrMapOvr>
    <a:masterClrMapping/>
  </p:clrMapOvr>
  <p:transition advTm="1981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8450" y="371475"/>
            <a:ext cx="8699500" cy="1384300"/>
          </a:xfrm>
        </p:spPr>
      </p:pic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   Игрушки- самоделки из бросового материала.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   Задачи: развивать мелкую моторику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   пальцев рук и координацию движений.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			Мой маленький дружочек,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			Возьми-ка ты шнурочек,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			Видишь желтый круг?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			Сделай лучики вокруг.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			Солнце улыбается-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FF6600"/>
                </a:solidFill>
              </a:rPr>
              <a:t>			Ребятишкам нровится.</a:t>
            </a:r>
          </a:p>
        </p:txBody>
      </p:sp>
    </p:spTree>
  </p:cSld>
  <p:clrMapOvr>
    <a:masterClrMapping/>
  </p:clrMapOvr>
  <p:transition advTm="5179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3" descr="IMG_138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3075" y="357188"/>
            <a:ext cx="8154988" cy="6116637"/>
          </a:xfrm>
        </p:spPr>
      </p:pic>
    </p:spTree>
  </p:cSld>
  <p:clrMapOvr>
    <a:masterClrMapping/>
  </p:clrMapOvr>
  <p:transition advTm="3432"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8450" y="323850"/>
            <a:ext cx="8699500" cy="1511300"/>
          </a:xfrm>
        </p:spPr>
      </p:pic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</a:t>
            </a:r>
            <a:r>
              <a:rPr lang="ru-RU" sz="4000" smtClean="0">
                <a:solidFill>
                  <a:srgbClr val="FF6600"/>
                </a:solidFill>
              </a:rPr>
              <a:t>Задачи: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>
                <a:solidFill>
                  <a:srgbClr val="FF6600"/>
                </a:solidFill>
              </a:rPr>
              <a:t> -способствовать развитию мышц мелкой моторики пальцев рук, развивать у детей знания о цвете;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>
                <a:solidFill>
                  <a:srgbClr val="FF6600"/>
                </a:solidFill>
              </a:rPr>
              <a:t> -развитие речи.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advTm="3900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168</Words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5" baseType="lpstr">
      <vt:lpstr>Arial</vt:lpstr>
      <vt:lpstr>Franklin Gothic Medium</vt:lpstr>
      <vt:lpstr>Franklin Gothic Book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Слон</cp:lastModifiedBy>
  <cp:revision>7</cp:revision>
  <dcterms:created xsi:type="dcterms:W3CDTF">2017-10-07T20:48:24Z</dcterms:created>
  <dcterms:modified xsi:type="dcterms:W3CDTF">2017-10-09T14:12:38Z</dcterms:modified>
</cp:coreProperties>
</file>