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5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16.09.2016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2057" y="6065936"/>
            <a:ext cx="1958752" cy="65152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Роберт Гук</a:t>
            </a:r>
            <a:endParaRPr lang="ru-RU" sz="28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165" y="0"/>
            <a:ext cx="4824536" cy="6065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8782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26"/>
            <a:ext cx="9215443" cy="6855474"/>
          </a:xfrm>
        </p:spPr>
      </p:pic>
    </p:spTree>
    <p:extLst>
      <p:ext uri="{BB962C8B-B14F-4D97-AF65-F5344CB8AC3E}">
        <p14:creationId xmlns:p14="http://schemas.microsoft.com/office/powerpoint/2010/main" val="18699552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Биологический Диктант.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Наука изучающая клетки.</a:t>
            </a:r>
          </a:p>
          <a:p>
            <a:pPr marL="514350" indent="-514350">
              <a:buAutoNum type="arabicPeriod"/>
            </a:pPr>
            <a:r>
              <a:rPr lang="ru-RU" dirty="0"/>
              <a:t>Э</a:t>
            </a:r>
            <a:r>
              <a:rPr lang="ru-RU" dirty="0" smtClean="0"/>
              <a:t>лементарная </a:t>
            </a:r>
            <a:r>
              <a:rPr lang="ru-RU" dirty="0"/>
              <a:t>единица строения и жизнедеятельности всех живых </a:t>
            </a:r>
            <a:r>
              <a:rPr lang="ru-RU" dirty="0" smtClean="0"/>
              <a:t>организмов</a:t>
            </a:r>
            <a:r>
              <a:rPr lang="ru-RU" dirty="0"/>
              <a:t>-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/>
              <a:t>С</a:t>
            </a:r>
            <a:r>
              <a:rPr lang="ru-RU" dirty="0" smtClean="0"/>
              <a:t>одержимое клетки отделено </a:t>
            </a:r>
            <a:r>
              <a:rPr lang="ru-RU" dirty="0"/>
              <a:t>от внешней среды — </a:t>
            </a:r>
            <a:r>
              <a:rPr lang="ru-RU" dirty="0" smtClean="0"/>
              <a:t>....</a:t>
            </a:r>
          </a:p>
          <a:p>
            <a:pPr marL="514350" indent="-514350">
              <a:buAutoNum type="arabicPeriod"/>
            </a:pPr>
            <a:r>
              <a:rPr lang="ru-RU" dirty="0" smtClean="0"/>
              <a:t>Цитоплазма состоит из 2 частей: …</a:t>
            </a:r>
          </a:p>
          <a:p>
            <a:pPr marL="514350" indent="-514350">
              <a:buAutoNum type="arabicPeriod"/>
            </a:pPr>
            <a:r>
              <a:rPr lang="ru-RU" dirty="0" smtClean="0"/>
              <a:t>Органоид </a:t>
            </a:r>
            <a:r>
              <a:rPr lang="ru-RU" dirty="0"/>
              <a:t>клетки, в котором происходит синтез белков —....</a:t>
            </a:r>
          </a:p>
          <a:p>
            <a:pPr marL="514350" indent="-514350">
              <a:buAutoNum type="arabicPeriod"/>
            </a:pPr>
            <a:r>
              <a:rPr lang="ru-RU" dirty="0" smtClean="0"/>
              <a:t>Хранение и передачу наследственной информации выполняет —....</a:t>
            </a:r>
          </a:p>
          <a:p>
            <a:pPr marL="514350" indent="-514350">
              <a:buAutoNum type="arabicPeriod"/>
            </a:pPr>
            <a:r>
              <a:rPr lang="ru-RU" dirty="0" smtClean="0"/>
              <a:t> </a:t>
            </a:r>
            <a:r>
              <a:rPr lang="ru-RU" dirty="0"/>
              <a:t>В клетках животных, в отличие от растительных, отсутствуют....</a:t>
            </a:r>
          </a:p>
          <a:p>
            <a:pPr marL="514350" indent="-514350">
              <a:buAutoNum type="arabicPeriod"/>
            </a:pPr>
            <a:r>
              <a:rPr lang="ru-RU" dirty="0" smtClean="0"/>
              <a:t>Органоиды </a:t>
            </a:r>
            <a:r>
              <a:rPr lang="ru-RU" dirty="0"/>
              <a:t>клетки, </a:t>
            </a:r>
            <a:r>
              <a:rPr lang="ru-RU" dirty="0" smtClean="0"/>
              <a:t>содержащие ферменты, которые расщепляют сложные органические вещества.</a:t>
            </a:r>
          </a:p>
          <a:p>
            <a:pPr marL="514350" indent="-514350">
              <a:buAutoNum type="arabicPeriod"/>
            </a:pPr>
            <a:r>
              <a:rPr lang="ru-RU" dirty="0" smtClean="0"/>
              <a:t>ЭПС бывает 2 видов: …  ( на каком из них располагаются рибосомы)</a:t>
            </a:r>
          </a:p>
          <a:p>
            <a:pPr marL="514350" indent="-514350">
              <a:buAutoNum type="arabicPeriod"/>
            </a:pPr>
            <a:r>
              <a:rPr lang="ru-RU" dirty="0" smtClean="0"/>
              <a:t> Энергетическая </a:t>
            </a:r>
            <a:r>
              <a:rPr lang="ru-RU" smtClean="0"/>
              <a:t>станция клетки - ….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0198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0" y="188640"/>
            <a:ext cx="8686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>
                <a:solidFill>
                  <a:srgbClr val="FF0000"/>
                </a:solidFill>
              </a:rPr>
              <a:t>КЛЕТКА </a:t>
            </a:r>
            <a:r>
              <a:rPr lang="ru-RU" sz="4000" b="1" dirty="0"/>
              <a:t>– живой кирпичик </a:t>
            </a:r>
            <a:r>
              <a:rPr lang="ru-RU" sz="4000" b="1" dirty="0" smtClean="0"/>
              <a:t>организма.</a:t>
            </a:r>
            <a:endParaRPr lang="ru-RU" sz="4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980728"/>
            <a:ext cx="4713684" cy="5552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685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72816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Тема : Строение животной клетки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>
                <a:solidFill>
                  <a:srgbClr val="FF0000"/>
                </a:solidFill>
              </a:rPr>
              <a:t>Клетка</a:t>
            </a:r>
            <a:r>
              <a:rPr lang="ru-RU" sz="4400" dirty="0"/>
              <a:t>-элементарная единица строения и жизнедеятельности всех живых организмов</a:t>
            </a:r>
            <a:r>
              <a:rPr lang="ru-RU" sz="4400" dirty="0" smtClean="0"/>
              <a:t>.</a:t>
            </a:r>
          </a:p>
          <a:p>
            <a:pPr marL="0" indent="0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Цитология</a:t>
            </a:r>
            <a:r>
              <a:rPr lang="ru-RU" sz="4400" dirty="0" smtClean="0"/>
              <a:t>- наука </a:t>
            </a:r>
            <a:r>
              <a:rPr lang="ru-RU" sz="4400" dirty="0"/>
              <a:t>о строении, развитии и деятельности клеток. </a:t>
            </a:r>
          </a:p>
        </p:txBody>
      </p:sp>
    </p:spTree>
    <p:extLst>
      <p:ext uri="{BB962C8B-B14F-4D97-AF65-F5344CB8AC3E}">
        <p14:creationId xmlns:p14="http://schemas.microsoft.com/office/powerpoint/2010/main" val="3683278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40" y="116632"/>
            <a:ext cx="3555148" cy="674136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Клеточная мембрана- </a:t>
            </a:r>
            <a:r>
              <a:rPr lang="ru-RU" dirty="0"/>
              <a:t>это оболочка клетки, окружает </a:t>
            </a:r>
            <a:r>
              <a:rPr lang="ru-RU" dirty="0" smtClean="0"/>
              <a:t>цитоплазму, </a:t>
            </a:r>
            <a:r>
              <a:rPr lang="ru-RU" dirty="0"/>
              <a:t>отделяя внутриклеточные компоненты от внешней среды. Способна пропускать внутрь клетки одни вещества, а из клетки другие, обеспечивая при этом обмен </a:t>
            </a:r>
            <a:r>
              <a:rPr lang="ru-RU" dirty="0" smtClean="0"/>
              <a:t>веществ. Защищает клетку от повреждений.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1" t="5860" r="14999" b="4646"/>
          <a:stretch/>
        </p:blipFill>
        <p:spPr>
          <a:xfrm>
            <a:off x="3412388" y="620688"/>
            <a:ext cx="5731612" cy="5918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239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6632"/>
            <a:ext cx="9036496" cy="452596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b="1" dirty="0">
                <a:solidFill>
                  <a:srgbClr val="FF0000"/>
                </a:solidFill>
              </a:rPr>
              <a:t>Цитоплазма</a:t>
            </a:r>
            <a:r>
              <a:rPr lang="ru-RU" dirty="0"/>
              <a:t>- внутренняя среда живой клетки, ограниченная плазматической мембраной.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Состоит из: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1.жидкой части- </a:t>
            </a:r>
            <a:r>
              <a:rPr lang="ru-RU" dirty="0" err="1" smtClean="0"/>
              <a:t>гиаллоплазмы</a:t>
            </a:r>
            <a:r>
              <a:rPr lang="ru-RU" dirty="0" smtClean="0"/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2</a:t>
            </a:r>
            <a:r>
              <a:rPr lang="ru-RU" dirty="0"/>
              <a:t>.</a:t>
            </a:r>
            <a:r>
              <a:rPr lang="ru-RU" dirty="0" smtClean="0"/>
              <a:t> </a:t>
            </a:r>
            <a:r>
              <a:rPr lang="ru-RU" dirty="0"/>
              <a:t>органоидов. </a:t>
            </a:r>
            <a:endParaRPr lang="ru-RU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Объединяет все клеточные структуры и обеспечивает </a:t>
            </a:r>
            <a:r>
              <a:rPr lang="ru-RU" dirty="0"/>
              <a:t>их </a:t>
            </a:r>
            <a:endParaRPr lang="ru-RU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химическое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взаимодействие.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066089"/>
            <a:ext cx="5250338" cy="379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285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0"/>
            <a:ext cx="8964488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Органоиды</a:t>
            </a:r>
            <a:r>
              <a:rPr lang="ru-RU" dirty="0"/>
              <a:t> – это клеточные структуры, выполняющие определенные функции. Они расположены в цитоплазме клеток.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484784"/>
            <a:ext cx="7164288" cy="5373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576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0815187"/>
              </p:ext>
            </p:extLst>
          </p:nvPr>
        </p:nvGraphicFramePr>
        <p:xfrm>
          <a:off x="304800" y="1554162"/>
          <a:ext cx="8839200" cy="447713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46400"/>
                <a:gridCol w="2946400"/>
                <a:gridCol w="2946400"/>
              </a:tblGrid>
              <a:tr h="597837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Органоид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Описание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Функции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84912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Ядро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4912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Ядрышки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4912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Эндоплазматическая сеть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4912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Комплекс </a:t>
                      </a:r>
                      <a:r>
                        <a:rPr lang="ru-RU" b="1" dirty="0" err="1" smtClean="0"/>
                        <a:t>Гольджи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4912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Лизосомы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4912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Митохондрии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4912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Рибосомы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4912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Клеточный центр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24894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0972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Физминутка</a:t>
            </a:r>
            <a:r>
              <a:rPr lang="ru-RU" dirty="0" smtClean="0"/>
              <a:t>  с элементами повторения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620688"/>
            <a:ext cx="9036496" cy="6237312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Наука, изучающая клетки называется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физиология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Цитология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 наука о клетках.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Цитоплазма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состоит из жидкой части и органоидов.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Клеточная мембрана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синтезирует белки.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Клеточная мембрана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оболочка клетки, которая защищает ее от повреждений.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Ядро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отвечает за хранение и передачу наследственной информации.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Ядро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выполняет транспортную функцию.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Шероховатая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ЭПС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несет на себе большое кол-во рибосом и выполняет функцию синтеза и транспорта белков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Гладкая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ЭПС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несет на себе большое кол-во рибосом и выполняет функцию синтеза и транспорта белков.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30560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Домашнее задание:</a:t>
            </a:r>
          </a:p>
          <a:p>
            <a:pPr marL="0" indent="0">
              <a:buNone/>
            </a:pPr>
            <a:r>
              <a:rPr lang="ru-RU" dirty="0" smtClean="0"/>
              <a:t>Выучить таблицу.</a:t>
            </a:r>
          </a:p>
          <a:p>
            <a:pPr marL="0" indent="0">
              <a:buNone/>
            </a:pPr>
            <a:r>
              <a:rPr lang="ru-RU" smtClean="0"/>
              <a:t>П.7.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2493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61</TotalTime>
  <Words>317</Words>
  <Application>Microsoft Office PowerPoint</Application>
  <PresentationFormat>Экран (4:3)</PresentationFormat>
  <Paragraphs>49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Презентация PowerPoint</vt:lpstr>
      <vt:lpstr>Презентация PowerPoint</vt:lpstr>
      <vt:lpstr>Тема : Строение животной клетки</vt:lpstr>
      <vt:lpstr>Презентация PowerPoint</vt:lpstr>
      <vt:lpstr>Презентация PowerPoint</vt:lpstr>
      <vt:lpstr>Презентация PowerPoint</vt:lpstr>
      <vt:lpstr>Презентация PowerPoint</vt:lpstr>
      <vt:lpstr>Физминутка  с элементами повторения</vt:lpstr>
      <vt:lpstr>Презентация PowerPoint</vt:lpstr>
      <vt:lpstr>Презентация PowerPoint</vt:lpstr>
      <vt:lpstr>Биологический Диктант.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Вероника</dc:creator>
  <cp:lastModifiedBy>Вероника</cp:lastModifiedBy>
  <cp:revision>8</cp:revision>
  <dcterms:created xsi:type="dcterms:W3CDTF">2016-09-12T15:05:26Z</dcterms:created>
  <dcterms:modified xsi:type="dcterms:W3CDTF">2016-09-16T06:39:13Z</dcterms:modified>
</cp:coreProperties>
</file>