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850A-EBBC-4A3C-B268-B2EDD9ABE6EC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CB76-94F6-40BD-95F3-30B3C2D7E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7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D850A-EBBC-4A3C-B268-B2EDD9ABE6EC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CB76-94F6-40BD-95F3-30B3C2D7E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6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7200" smtClean="0"/>
              <a:t>Мыла</a:t>
            </a:r>
            <a:endParaRPr lang="ru-RU" altLang="ru-RU" sz="72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2607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4567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smtClean="0">
                <a:latin typeface="Segoe Print" panose="02000600000000000000" pitchFamily="2" charset="0"/>
              </a:rPr>
              <a:t>Мыла</a:t>
            </a:r>
            <a:endParaRPr lang="ru-RU" altLang="ru-RU" sz="4800" smtClean="0">
              <a:latin typeface="Segoe Print" panose="02000600000000000000" pitchFamily="2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9081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Segoe Script" panose="030B0504020000000003" pitchFamily="66" charset="0"/>
              </a:rPr>
              <a:t>Историческая справка</a:t>
            </a:r>
            <a:endParaRPr lang="ru-RU" altLang="ru-RU" smtClean="0"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3162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Segoe Script" panose="030B0504020000000003" pitchFamily="66" charset="0"/>
              </a:rPr>
              <a:t>Историческая справка</a:t>
            </a:r>
            <a:endParaRPr lang="ru-RU" altLang="ru-RU" smtClean="0"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1383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Segoe Script" panose="030B0504020000000003" pitchFamily="66" charset="0"/>
              </a:rPr>
              <a:t>Историческая справка</a:t>
            </a:r>
            <a:endParaRPr lang="ru-RU" altLang="ru-RU" smtClean="0"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3758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Физические свойства</a:t>
            </a:r>
            <a:endParaRPr lang="ru-RU" altLang="ru-RU" sz="40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0803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Получение мыла</a:t>
            </a:r>
            <a:endParaRPr lang="ru-RU" altLang="ru-RU" sz="40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6165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Химические свойства</a:t>
            </a:r>
            <a:endParaRPr lang="ru-RU" altLang="ru-RU" sz="40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9984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Вопросы по теме «Мыла»</a:t>
            </a:r>
            <a:endParaRPr lang="ru-RU" altLang="ru-RU" sz="40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6295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Segoe Print</vt:lpstr>
      <vt:lpstr>Segoe Script</vt:lpstr>
      <vt:lpstr>Тема Office</vt:lpstr>
      <vt:lpstr>Мыла</vt:lpstr>
      <vt:lpstr>Мыла</vt:lpstr>
      <vt:lpstr>Историческая справка</vt:lpstr>
      <vt:lpstr>Историческая справка</vt:lpstr>
      <vt:lpstr>Историческая справка</vt:lpstr>
      <vt:lpstr>Физические свойства</vt:lpstr>
      <vt:lpstr>Получение мыла</vt:lpstr>
      <vt:lpstr>Химические свойства</vt:lpstr>
      <vt:lpstr>Вопросы по теме «Мыла»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Мыла</dc:title>
  <dc:creator>home</dc:creator>
  <cp:lastModifiedBy>home</cp:lastModifiedBy>
  <cp:revision>1</cp:revision>
  <dcterms:created xsi:type="dcterms:W3CDTF">2017-10-09T05:24:02Z</dcterms:created>
  <dcterms:modified xsi:type="dcterms:W3CDTF">2017-10-09T05:24:02Z</dcterms:modified>
</cp:coreProperties>
</file>