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50" autoAdjust="0"/>
    <p:restoredTop sz="94615" autoAdjust="0"/>
  </p:normalViewPr>
  <p:slideViewPr>
    <p:cSldViewPr>
      <p:cViewPr varScale="1">
        <p:scale>
          <a:sx n="81" d="100"/>
          <a:sy n="81" d="100"/>
        </p:scale>
        <p:origin x="-113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25.09.2017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25.09.2017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25.09.2017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25.09.2017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25.09.2017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25.09.2017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Выполнил работу: </a:t>
            </a:r>
            <a:r>
              <a:rPr lang="ru-RU" dirty="0" err="1" smtClean="0"/>
              <a:t>Пооль</a:t>
            </a:r>
            <a:r>
              <a:rPr lang="ru-RU" dirty="0" smtClean="0"/>
              <a:t>  Артур Владимирович</a:t>
            </a:r>
          </a:p>
          <a:p>
            <a:r>
              <a:rPr lang="ru-RU" dirty="0" smtClean="0"/>
              <a:t>Руководитель: </a:t>
            </a:r>
            <a:r>
              <a:rPr lang="ru-RU" dirty="0" err="1" smtClean="0"/>
              <a:t>Крекова</a:t>
            </a:r>
            <a:r>
              <a:rPr lang="ru-RU" dirty="0" smtClean="0"/>
              <a:t> Надежда Александровна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03648" y="1196753"/>
            <a:ext cx="7054552" cy="194421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Номинация: «Семейная летопись»</a:t>
            </a:r>
            <a:br>
              <a:rPr lang="ru-RU" dirty="0" smtClean="0"/>
            </a:br>
            <a:r>
              <a:rPr lang="ru-RU" dirty="0" smtClean="0"/>
              <a:t>Название работы: </a:t>
            </a:r>
            <a:br>
              <a:rPr lang="ru-RU" dirty="0" smtClean="0"/>
            </a:br>
            <a:r>
              <a:rPr lang="ru-RU" sz="7300" dirty="0" smtClean="0"/>
              <a:t>«Моя семья!»</a:t>
            </a:r>
            <a:endParaRPr lang="ru-RU" sz="73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И это только малая часть </a:t>
            </a:r>
            <a:r>
              <a:rPr lang="ru-RU" dirty="0" smtClean="0"/>
              <a:t>м</a:t>
            </a:r>
            <a:r>
              <a:rPr lang="ru-RU" dirty="0" smtClean="0"/>
              <a:t>оей истории </a:t>
            </a:r>
            <a:br>
              <a:rPr lang="ru-RU" dirty="0" smtClean="0"/>
            </a:br>
            <a:r>
              <a:rPr lang="ru-RU" dirty="0" smtClean="0"/>
              <a:t>Спасибо за внимание!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457200" y="2204864"/>
            <a:ext cx="8305800" cy="3744416"/>
          </a:xfrm>
        </p:spPr>
        <p:txBody>
          <a:bodyPr/>
          <a:lstStyle/>
          <a:p>
            <a:r>
              <a:rPr lang="ru-RU" dirty="0" smtClean="0"/>
              <a:t>Моя семья, очень дружная, сплоченная и жизнерадостная! У нашей семьи много разных традиций, одна из которых собираться за круглым столом. Мы все готовим что-то особенно вкусное и пьем чай. Мама часто рассказывает разные истории про нашу семью, но особенно интересны для меня рассказы про наших предков. Эти истории захватывают и завораживают. Сколько всего разного связанно с нашей семьей. Об этом мне хочется и поделиться с вами!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457200" y="404664"/>
            <a:ext cx="8305800" cy="1152128"/>
          </a:xfrm>
        </p:spPr>
        <p:txBody>
          <a:bodyPr/>
          <a:lstStyle/>
          <a:p>
            <a:r>
              <a:rPr lang="ru-RU" dirty="0" smtClean="0"/>
              <a:t>Все начинается с семьи!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:\Пооль\пооль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1680" y="0"/>
            <a:ext cx="5184576" cy="718621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F:\Пооль\пооль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88640"/>
            <a:ext cx="4169540" cy="5779298"/>
          </a:xfrm>
          <a:prstGeom prst="rect">
            <a:avLst/>
          </a:prstGeom>
          <a:noFill/>
        </p:spPr>
      </p:pic>
      <p:pic>
        <p:nvPicPr>
          <p:cNvPr id="2051" name="Picture 3" descr="F:\Пооль\пооль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9992" y="116632"/>
            <a:ext cx="4276954" cy="592817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 descr="F:\Пооль\пооль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88640"/>
            <a:ext cx="4385564" cy="6078724"/>
          </a:xfrm>
          <a:prstGeom prst="rect">
            <a:avLst/>
          </a:prstGeom>
          <a:noFill/>
        </p:spPr>
      </p:pic>
      <p:pic>
        <p:nvPicPr>
          <p:cNvPr id="3075" name="Picture 3" descr="F:\Пооль\пооль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9992" y="260648"/>
            <a:ext cx="4380856" cy="60721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F:\Пооль\пооль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70637"/>
            <a:ext cx="4752528" cy="6587363"/>
          </a:xfrm>
          <a:prstGeom prst="rect">
            <a:avLst/>
          </a:prstGeom>
          <a:noFill/>
        </p:spPr>
      </p:pic>
      <p:pic>
        <p:nvPicPr>
          <p:cNvPr id="4099" name="Picture 3" descr="F:\Пооль\пооль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23877" y="38348"/>
            <a:ext cx="4920123" cy="681965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F:\Пооль\пооль7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000" y="404664"/>
            <a:ext cx="4397984" cy="6095938"/>
          </a:xfrm>
          <a:prstGeom prst="rect">
            <a:avLst/>
          </a:prstGeom>
          <a:noFill/>
        </p:spPr>
      </p:pic>
      <p:pic>
        <p:nvPicPr>
          <p:cNvPr id="5123" name="Picture 3" descr="F:\Пооль\пооль8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7984" y="188640"/>
            <a:ext cx="4403151" cy="61031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F:\Пооль\пооль9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4563794" cy="6325764"/>
          </a:xfrm>
          <a:prstGeom prst="rect">
            <a:avLst/>
          </a:prstGeom>
          <a:noFill/>
        </p:spPr>
      </p:pic>
      <p:pic>
        <p:nvPicPr>
          <p:cNvPr id="6147" name="Picture 3" descr="F:\Пооль\пооль10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9992" y="116632"/>
            <a:ext cx="4623638" cy="640871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F:\Пооль\пооль11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4716016" cy="6536756"/>
          </a:xfrm>
          <a:prstGeom prst="rect">
            <a:avLst/>
          </a:prstGeom>
          <a:noFill/>
        </p:spPr>
      </p:pic>
      <p:pic>
        <p:nvPicPr>
          <p:cNvPr id="7171" name="Picture 3" descr="F:\Пооль\пооль12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64586" y="0"/>
            <a:ext cx="4579414" cy="634741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0</TotalTime>
  <Words>106</Words>
  <Application>Microsoft Office PowerPoint</Application>
  <PresentationFormat>Экран (4:3)</PresentationFormat>
  <Paragraphs>6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Бумажная</vt:lpstr>
      <vt:lpstr>Номинация: «Семейная летопись» Название работы:  «Моя семья!»</vt:lpstr>
      <vt:lpstr>Все начинается с семьи!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И это только малая часть моей истории  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Номинация: «Семейная летопись» Название работы:  «Моя семья!»</dc:title>
  <dc:creator>User</dc:creator>
  <cp:lastModifiedBy>User</cp:lastModifiedBy>
  <cp:revision>1</cp:revision>
  <dcterms:created xsi:type="dcterms:W3CDTF">2017-09-25T10:16:07Z</dcterms:created>
  <dcterms:modified xsi:type="dcterms:W3CDTF">2017-09-25T10:32:45Z</dcterms:modified>
</cp:coreProperties>
</file>