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9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0" autoAdjust="0"/>
    <p:restoredTop sz="94660"/>
  </p:normalViewPr>
  <p:slideViewPr>
    <p:cSldViewPr>
      <p:cViewPr varScale="1">
        <p:scale>
          <a:sx n="82" d="100"/>
          <a:sy n="82" d="100"/>
        </p:scale>
        <p:origin x="-46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A66FBC-08DE-476C-8BDC-174D5FA96EF2}" type="datetimeFigureOut">
              <a:rPr lang="ru-RU" smtClean="0"/>
              <a:t>17.05.2016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C17A2D-FB80-46E6-940B-24E36FA7FD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167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17A2D-FB80-46E6-940B-24E36FA7FDA2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2639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442A6-E582-4260-866D-38A69C9C9E7D}" type="datetimeFigureOut">
              <a:rPr lang="ru-RU" smtClean="0"/>
              <a:t>17.05.2016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41446-6437-4249-AA34-1F1C172A55F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442A6-E582-4260-866D-38A69C9C9E7D}" type="datetimeFigureOut">
              <a:rPr lang="ru-RU" smtClean="0"/>
              <a:t>17.05.2016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41446-6437-4249-AA34-1F1C172A55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442A6-E582-4260-866D-38A69C9C9E7D}" type="datetimeFigureOut">
              <a:rPr lang="ru-RU" smtClean="0"/>
              <a:t>17.05.2016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41446-6437-4249-AA34-1F1C172A55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442A6-E582-4260-866D-38A69C9C9E7D}" type="datetimeFigureOut">
              <a:rPr lang="ru-RU" smtClean="0"/>
              <a:t>17.05.2016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41446-6437-4249-AA34-1F1C172A55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442A6-E582-4260-866D-38A69C9C9E7D}" type="datetimeFigureOut">
              <a:rPr lang="ru-RU" smtClean="0"/>
              <a:t>17.05.2016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41446-6437-4249-AA34-1F1C172A55F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442A6-E582-4260-866D-38A69C9C9E7D}" type="datetimeFigureOut">
              <a:rPr lang="ru-RU" smtClean="0"/>
              <a:t>17.05.2016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41446-6437-4249-AA34-1F1C172A55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442A6-E582-4260-866D-38A69C9C9E7D}" type="datetimeFigureOut">
              <a:rPr lang="ru-RU" smtClean="0"/>
              <a:t>17.05.2016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41446-6437-4249-AA34-1F1C172A55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442A6-E582-4260-866D-38A69C9C9E7D}" type="datetimeFigureOut">
              <a:rPr lang="ru-RU" smtClean="0"/>
              <a:t>17.05.2016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41446-6437-4249-AA34-1F1C172A55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442A6-E582-4260-866D-38A69C9C9E7D}" type="datetimeFigureOut">
              <a:rPr lang="ru-RU" smtClean="0"/>
              <a:t>17.05.2016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41446-6437-4249-AA34-1F1C172A55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442A6-E582-4260-866D-38A69C9C9E7D}" type="datetimeFigureOut">
              <a:rPr lang="ru-RU" smtClean="0"/>
              <a:t>17.05.2016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41446-6437-4249-AA34-1F1C172A55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442A6-E582-4260-866D-38A69C9C9E7D}" type="datetimeFigureOut">
              <a:rPr lang="ru-RU" smtClean="0"/>
              <a:t>17.05.2016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2641446-6437-4249-AA34-1F1C172A55F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8A442A6-E582-4260-866D-38A69C9C9E7D}" type="datetimeFigureOut">
              <a:rPr lang="ru-RU" smtClean="0"/>
              <a:t>17.05.2016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2641446-6437-4249-AA34-1F1C172A55F7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188641"/>
            <a:ext cx="6550496" cy="2088231"/>
          </a:xfrm>
        </p:spPr>
        <p:txBody>
          <a:bodyPr/>
          <a:lstStyle/>
          <a:p>
            <a:r>
              <a:rPr lang="ru-RU" dirty="0" smtClean="0"/>
              <a:t>Наш класс.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Admin\Рабочий стол\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45432"/>
            <a:ext cx="4071957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239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C:\Documents and Settings\Admin\Рабочий стол\i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99" y="188640"/>
            <a:ext cx="3012943" cy="2259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Documents and Settings\Admin\Рабочий стол\imag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49250"/>
            <a:ext cx="3626280" cy="2719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Documents and Settings\Admin\Рабочий стол\imag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877189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C:\Documents and Settings\Admin\Рабочий стол\imag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9528" y="4005064"/>
            <a:ext cx="3096344" cy="2322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C:\Documents and Settings\Admin\Рабочий стол\image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5872" y="3559175"/>
            <a:ext cx="2869803" cy="2152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589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Экскурсия в пожарную часть.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C:\Documents and Settings\Admin\Рабочий стол\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16832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Documents and Settings\Admin\Рабочий стол\i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231" y="4221088"/>
            <a:ext cx="3350684" cy="2513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Documents and Settings\Admin\Рабочий стол\imag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7239" y="1830660"/>
            <a:ext cx="3187237" cy="2390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C:\Documents and Settings\Admin\Рабочий стол\imag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5104" y="4014471"/>
            <a:ext cx="3463280" cy="2597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C:\Documents and Settings\Admin\Рабочий стол\imag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348880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866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Битва хоров.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1" name="Picture 3" descr="C:\Documents and Settings\Admin\Рабочий стол\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469" y="1948578"/>
            <a:ext cx="3463999" cy="259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Documents and Settings\Admin\Рабочий стол\i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569210"/>
            <a:ext cx="4118395" cy="3088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C:\Documents and Settings\Admin\Рабочий стол\imag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551363"/>
            <a:ext cx="2779787" cy="2084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2796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9 мая.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 descr="C:\Documents and Settings\Admin\Рабочий стол\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" y="1925638"/>
            <a:ext cx="2753122" cy="2064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Documents and Settings\Admin\Рабочий стол\i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457325"/>
            <a:ext cx="3120653" cy="2340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Documents and Settings\Admin\Рабочий стол\imag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065588"/>
            <a:ext cx="3087216" cy="2315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761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931224" cy="1152128"/>
          </a:xfrm>
        </p:spPr>
        <p:txBody>
          <a:bodyPr/>
          <a:lstStyle/>
          <a:p>
            <a:r>
              <a:rPr lang="ru-RU" dirty="0" smtClean="0"/>
              <a:t>Наши грамоты и дипломы.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C:\Documents and Settings\Admin\Рабочий стол\дипломы и сертификаты\format_A4_document_81187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5865" y="1373996"/>
            <a:ext cx="2458135" cy="3476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Documents and Settings\Admin\Рабочий стол\дипломы и сертификаты\Благодарность родителям № БР-45837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473088"/>
            <a:ext cx="2413308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C:\Documents and Settings\Admin\Рабочий стол\дипломы и сертификаты\Диплом проекта infourok.ru № 4673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807" y="4725144"/>
            <a:ext cx="3015318" cy="213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5" descr="C:\Documents and Settings\Admin\Рабочий стол\дипломы и сертификаты\Диплом проекта infourok.ru № 4628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834787"/>
            <a:ext cx="2861030" cy="2023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C:\Documents and Settings\Admin\Рабочий стол\дипломы и сертификаты\Диплом проекта infourok.ru № 666973 (1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276" y="2396593"/>
            <a:ext cx="3206827" cy="2267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3" name="Picture 7" descr="C:\Documents and Settings\Admin\Рабочий стол\дипломы и сертификаты\Сертификат проекта infourok.ru № 46064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3581" y="1373996"/>
            <a:ext cx="3312368" cy="2342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9993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Экскурсия в Храм.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Documents and Settings\Admin\Рабочий стол\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258870"/>
            <a:ext cx="5863813" cy="4397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035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"/>
            <a:ext cx="8157592" cy="1340768"/>
          </a:xfrm>
        </p:spPr>
        <p:txBody>
          <a:bodyPr/>
          <a:lstStyle/>
          <a:p>
            <a:r>
              <a:rPr lang="ru-RU" dirty="0" smtClean="0"/>
              <a:t>Конкурсы худ. слова.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Documents and Settings\Admin\Рабочий стол\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916832"/>
            <a:ext cx="2581118" cy="1935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Documents and Settings\Admin\Рабочий стол\imag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700808"/>
            <a:ext cx="3582848" cy="4777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076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Экскурсия «Тайна маски»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Documents and Settings\Admin\Рабочий стол\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559" y="2656117"/>
            <a:ext cx="2286001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Documents and Settings\Admin\Рабочий стол\i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798867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Documents and Settings\Admin\Рабочий стол\imag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5684" y="1863271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Documents and Settings\Admin\Рабочий стол\imag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560" y="4922838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Documents and Settings\Admin\Рабочий стол\imag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1325" y="4065588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Documents and Settings\Admin\Рабочий стол\image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9038" y="3832225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8315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Мастер-класс «Роспись пряника»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Documents and Settings\Admin\Рабочий стол\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077" y="2060848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Documents and Settings\Admin\Рабочий стол\i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380619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Documents and Settings\Admin\Рабочий стол\imag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0018" y="1916832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Documents and Settings\Admin\Рабочий стол\imag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0" y="4869160"/>
            <a:ext cx="2286001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Documents and Settings\Admin\Рабочий стол\imag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5549" y="4725144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Documents and Settings\Admin\Рабочий стол\image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1502" y="3306763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C:\Documents and Settings\Admin\Рабочий стол\image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2088" y="5037138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132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Конкурс кормушек.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Documents and Settings\Admin\Рабочий стол\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348880"/>
            <a:ext cx="3150122" cy="420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Documents and Settings\Admin\Рабочий стол\i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484561"/>
            <a:ext cx="2946599" cy="3928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412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Конкурс «Семья года»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Documents and Settings\Admin\Рабочий стол\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44824"/>
            <a:ext cx="3131840" cy="234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Documents and Settings\Admin\Рабочий стол\imag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060848"/>
            <a:ext cx="3889424" cy="2917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Documents and Settings\Admin\Рабочий стол\imag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027" y="4384543"/>
            <a:ext cx="3277468" cy="2458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7812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Прощание с Букварём.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Documents and Settings\Admin\Рабочий стол\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45024"/>
            <a:ext cx="3318272" cy="2488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Documents and Settings\Admin\Рабочий стол\imag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562383"/>
            <a:ext cx="2915816" cy="2186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Documents and Settings\Admin\Рабочий стол\imag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4361" y="2689164"/>
            <a:ext cx="3642519" cy="2731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690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Наши школьные будни…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Documents and Settings\Admin\Рабочий стол\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910" y="3068960"/>
            <a:ext cx="3360376" cy="2520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Documents and Settings\Admin\Рабочий стол\i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859326"/>
            <a:ext cx="3225687" cy="2419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Documents and Settings\Admin\Рабочий стол\imag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005064"/>
            <a:ext cx="3803914" cy="285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4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4F4F4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82</TotalTime>
  <Words>55</Words>
  <Application>Microsoft Office PowerPoint</Application>
  <PresentationFormat>Экран (4:3)</PresentationFormat>
  <Paragraphs>14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Наш класс.</vt:lpstr>
      <vt:lpstr>Экскурсия в Храм.</vt:lpstr>
      <vt:lpstr>Конкурсы худ. слова.</vt:lpstr>
      <vt:lpstr>Экскурсия «Тайна маски»</vt:lpstr>
      <vt:lpstr>Мастер-класс «Роспись пряника»</vt:lpstr>
      <vt:lpstr>Конкурс кормушек.</vt:lpstr>
      <vt:lpstr>Конкурс «Семья года»</vt:lpstr>
      <vt:lpstr>Прощание с Букварём.</vt:lpstr>
      <vt:lpstr>Наши школьные будни…</vt:lpstr>
      <vt:lpstr>Презентация PowerPoint</vt:lpstr>
      <vt:lpstr>Экскурсия в пожарную часть.</vt:lpstr>
      <vt:lpstr>Битва хоров.</vt:lpstr>
      <vt:lpstr>9 мая.</vt:lpstr>
      <vt:lpstr>Наши грамоты и дипломы.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8</cp:revision>
  <dcterms:created xsi:type="dcterms:W3CDTF">2016-05-17T15:44:35Z</dcterms:created>
  <dcterms:modified xsi:type="dcterms:W3CDTF">2016-05-17T17:07:29Z</dcterms:modified>
</cp:coreProperties>
</file>