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6F2B-562E-4107-88E7-9CEED204C03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885EAC-BD01-416F-894B-35A688B622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6F2B-562E-4107-88E7-9CEED204C03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85EAC-BD01-416F-894B-35A688B62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E885EAC-BD01-416F-894B-35A688B622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6F2B-562E-4107-88E7-9CEED204C03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6F2B-562E-4107-88E7-9CEED204C03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E885EAC-BD01-416F-894B-35A688B622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6F2B-562E-4107-88E7-9CEED204C03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885EAC-BD01-416F-894B-35A688B622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A696F2B-562E-4107-88E7-9CEED204C03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85EAC-BD01-416F-894B-35A688B622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6F2B-562E-4107-88E7-9CEED204C03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E885EAC-BD01-416F-894B-35A688B622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6F2B-562E-4107-88E7-9CEED204C03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E885EAC-BD01-416F-894B-35A688B62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6F2B-562E-4107-88E7-9CEED204C03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885EAC-BD01-416F-894B-35A688B622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885EAC-BD01-416F-894B-35A688B622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6F2B-562E-4107-88E7-9CEED204C03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E885EAC-BD01-416F-894B-35A688B622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A696F2B-562E-4107-88E7-9CEED204C03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A696F2B-562E-4107-88E7-9CEED204C03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885EAC-BD01-416F-894B-35A688B622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rlove.com.ua/aforizmy_o_russkom_yazyke_citaty_i_vyskazyvaniya_pro_russkuyu_literaturu_frazy_velikih_ludei_o_velikom_russkom_yasyk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МБОУ «ВСОШ № 2»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Урок русского языка в 5-ом классе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«Неизменяемые приставки»</a:t>
            </a:r>
          </a:p>
          <a:p>
            <a:pPr marL="0" indent="0" algn="ctr">
              <a:buNone/>
            </a:pPr>
            <a:endParaRPr lang="ru-RU" sz="14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1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14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1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14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endParaRPr lang="ru-RU" sz="1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подготовила и провела учитель русского языка и литературы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Файзрахманова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Эльмира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Радиковна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052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534400" cy="79891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Физкультминутка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Буратино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Буратино потянулся,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Раз – нагнулся,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Два – нагнулся,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Три – нагнулся.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Руки в стороны развел –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Ключик, видно, не нашел.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Чтобы ключик нам достать,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Нужно на носочки встать.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5500" y="2060848"/>
            <a:ext cx="2667000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735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Классификация приставок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Разделите на две группы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следующие приставки:</a:t>
            </a:r>
          </a:p>
          <a:p>
            <a:pPr marL="0" indent="0"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В-, ПРЕ-, БЕЗ-, ПОД-, РАС-, ОТ-, ОБ-,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БЕС-, РАЗ-, ПРИ-, ИЗ-, ИС-…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39488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Пишутся всегда одинаково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791330" y="1412776"/>
            <a:ext cx="4041775" cy="842744"/>
          </a:xfrm>
        </p:spPr>
        <p:txBody>
          <a:bodyPr/>
          <a:lstStyle/>
          <a:p>
            <a:pPr algn="ctr"/>
            <a:r>
              <a:rPr lang="ru-RU" sz="2800" dirty="0" smtClean="0"/>
              <a:t>Могут измениться</a:t>
            </a:r>
          </a:p>
          <a:p>
            <a:pPr algn="ctr"/>
            <a:r>
              <a:rPr lang="ru-RU" sz="2800" dirty="0" smtClean="0"/>
              <a:t> на письме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В-</a:t>
            </a:r>
          </a:p>
          <a:p>
            <a:pPr marL="0" indent="0">
              <a:buNone/>
            </a:pPr>
            <a:r>
              <a:rPr lang="ru-RU" dirty="0" smtClean="0"/>
              <a:t>ПОД-</a:t>
            </a:r>
          </a:p>
          <a:p>
            <a:pPr marL="0" indent="0">
              <a:buNone/>
            </a:pPr>
            <a:r>
              <a:rPr lang="ru-RU" dirty="0" smtClean="0"/>
              <a:t>ОТ-</a:t>
            </a:r>
          </a:p>
          <a:p>
            <a:pPr marL="0" indent="0">
              <a:buNone/>
            </a:pPr>
            <a:r>
              <a:rPr lang="ru-RU" dirty="0" smtClean="0"/>
              <a:t>ОБ-</a:t>
            </a:r>
          </a:p>
          <a:p>
            <a:pPr marL="0" indent="0">
              <a:buNone/>
            </a:pP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РАЗ-/РАС-</a:t>
            </a:r>
          </a:p>
          <a:p>
            <a:pPr marL="0" indent="0">
              <a:buNone/>
            </a:pPr>
            <a:r>
              <a:rPr lang="ru-RU" dirty="0" smtClean="0"/>
              <a:t>БЕЗ-/БЕС-</a:t>
            </a:r>
          </a:p>
          <a:p>
            <a:pPr marL="0" indent="0">
              <a:buNone/>
            </a:pPr>
            <a:r>
              <a:rPr lang="ru-RU" dirty="0" smtClean="0"/>
              <a:t>ИЗ-/ИС-</a:t>
            </a:r>
          </a:p>
          <a:p>
            <a:pPr marL="0" indent="0">
              <a:buNone/>
            </a:pPr>
            <a:r>
              <a:rPr lang="ru-RU" dirty="0" smtClean="0"/>
              <a:t>ПРЕ-/ПРИ-</a:t>
            </a:r>
          </a:p>
          <a:p>
            <a:pPr marL="0" indent="0">
              <a:buNone/>
            </a:pP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Классификация приставок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516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НЕИЗМЕНЯЕМЫЕ ПРИСТАВКИ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РАБОТА С УЧЕБНИКОМ: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Найдите перечисления приставок.</a:t>
            </a:r>
          </a:p>
          <a:p>
            <a:pPr marL="0" indent="0">
              <a:buNone/>
            </a:pPr>
            <a:r>
              <a:rPr lang="ru-RU" dirty="0" smtClean="0"/>
              <a:t>Прочитайте.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Сформулируйте определение неизменяемых приставок.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4049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534400" cy="864096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Скороговорки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- </a:t>
            </a:r>
            <a:r>
              <a:rPr lang="ru-RU" sz="2000" b="1" dirty="0" smtClean="0">
                <a:solidFill>
                  <a:srgbClr val="0070C0"/>
                </a:solidFill>
              </a:rPr>
              <a:t>фразы с труднопроизносимыми </a:t>
            </a:r>
            <a:r>
              <a:rPr lang="ru-RU" sz="2000" b="1" dirty="0">
                <a:solidFill>
                  <a:srgbClr val="0070C0"/>
                </a:solidFill>
              </a:rPr>
              <a:t>звукосочетаниями или быстро </a:t>
            </a:r>
            <a:r>
              <a:rPr lang="ru-RU" sz="2000" b="1" dirty="0" smtClean="0">
                <a:solidFill>
                  <a:srgbClr val="0070C0"/>
                </a:solidFill>
              </a:rPr>
              <a:t>произнесенные  поговорки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Прочитайте.</a:t>
            </a:r>
          </a:p>
          <a:p>
            <a:pPr marL="0" indent="0">
              <a:buNone/>
            </a:pPr>
            <a:r>
              <a:rPr lang="ru-RU" dirty="0" smtClean="0"/>
              <a:t>Найдите слова с неизменяемыми приставками.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1 ряд</a:t>
            </a:r>
            <a:r>
              <a:rPr lang="ru-RU" dirty="0"/>
              <a:t>. 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Зимой </a:t>
            </a:r>
            <a:r>
              <a:rPr lang="ru-RU" b="1" i="1" dirty="0">
                <a:solidFill>
                  <a:srgbClr val="FF0000"/>
                </a:solidFill>
              </a:rPr>
              <a:t>поле белое, промёрзло-заледенелое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2 ряд.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- </a:t>
            </a:r>
            <a:r>
              <a:rPr lang="ru-RU" b="1" i="1" dirty="0">
                <a:solidFill>
                  <a:srgbClr val="FF0000"/>
                </a:solidFill>
              </a:rPr>
              <a:t>Вымыли ли вы куклу Милу?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- </a:t>
            </a:r>
            <a:r>
              <a:rPr lang="ru-RU" b="1" i="1" dirty="0">
                <a:solidFill>
                  <a:srgbClr val="FF0000"/>
                </a:solidFill>
              </a:rPr>
              <a:t>Мы Милу намылили и вымыли.</a:t>
            </a:r>
          </a:p>
          <a:p>
            <a:pPr marL="0" indent="0">
              <a:buNone/>
            </a:pPr>
            <a:r>
              <a:rPr lang="ru-RU" dirty="0" smtClean="0"/>
              <a:t>3 ряд.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Купила бы я, накупила, 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да купило притупило.</a:t>
            </a:r>
          </a:p>
        </p:txBody>
      </p:sp>
    </p:spTree>
    <p:extLst>
      <p:ext uri="{BB962C8B-B14F-4D97-AF65-F5344CB8AC3E}">
        <p14:creationId xmlns:p14="http://schemas.microsoft.com/office/powerpoint/2010/main" xmlns="" val="12550646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Обобщение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 какими приставками мы сегодня работали?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Могут ли приставки играть с нами в прятки? 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Что для вас было трудным?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Какие задания для вас были интересными?</a:t>
            </a:r>
          </a:p>
        </p:txBody>
      </p:sp>
    </p:spTree>
    <p:extLst>
      <p:ext uri="{BB962C8B-B14F-4D97-AF65-F5344CB8AC3E}">
        <p14:creationId xmlns:p14="http://schemas.microsoft.com/office/powerpoint/2010/main" xmlns="" val="36224513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Домашнее задание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755576" y="1556792"/>
            <a:ext cx="7992888" cy="4608512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Упр. 436 (письменно)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Написать сочинение-рассуждение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«Почему и как нужно беречь родной язык?»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5644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Иван Сергеевич Тургенев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«Берегите наш язык,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наш </a:t>
            </a:r>
            <a:r>
              <a:rPr lang="ru-RU" b="1" dirty="0">
                <a:solidFill>
                  <a:srgbClr val="002060"/>
                </a:solidFill>
              </a:rPr>
              <a:t>прекрасный </a:t>
            </a:r>
            <a:r>
              <a:rPr lang="ru-RU" b="1" dirty="0">
                <a:solidFill>
                  <a:srgbClr val="C00000"/>
                </a:solidFill>
                <a:hlinkClick r:id="rId2"/>
              </a:rPr>
              <a:t>русский язык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–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это </a:t>
            </a:r>
            <a:r>
              <a:rPr lang="ru-RU" b="1" dirty="0">
                <a:solidFill>
                  <a:srgbClr val="002060"/>
                </a:solidFill>
              </a:rPr>
              <a:t>клад, это достояние,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переданное </a:t>
            </a:r>
            <a:r>
              <a:rPr lang="ru-RU" b="1" dirty="0">
                <a:solidFill>
                  <a:srgbClr val="002060"/>
                </a:solidFill>
              </a:rPr>
              <a:t>нам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нашими </a:t>
            </a:r>
            <a:r>
              <a:rPr lang="ru-RU" b="1" dirty="0">
                <a:solidFill>
                  <a:srgbClr val="002060"/>
                </a:solidFill>
              </a:rPr>
              <a:t>предшественниками</a:t>
            </a:r>
            <a:r>
              <a:rPr lang="ru-RU" b="1" dirty="0" smtClean="0">
                <a:solidFill>
                  <a:srgbClr val="002060"/>
                </a:solidFill>
              </a:rPr>
              <a:t>!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Обращайтесь </a:t>
            </a:r>
            <a:r>
              <a:rPr lang="ru-RU" b="1" dirty="0" smtClean="0">
                <a:solidFill>
                  <a:srgbClr val="002060"/>
                </a:solidFill>
              </a:rPr>
              <a:t>почтительно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с этим могущественным орудием;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 </a:t>
            </a:r>
            <a:r>
              <a:rPr lang="ru-RU" b="1" dirty="0">
                <a:solidFill>
                  <a:srgbClr val="002060"/>
                </a:solidFill>
              </a:rPr>
              <a:t>руках умелых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оно </a:t>
            </a:r>
            <a:r>
              <a:rPr lang="ru-RU" b="1" dirty="0">
                <a:solidFill>
                  <a:srgbClr val="002060"/>
                </a:solidFill>
              </a:rPr>
              <a:t>в состоянии совершать чудеса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423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36496" cy="6716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319031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36104"/>
          </a:xfrm>
        </p:spPr>
        <p:txBody>
          <a:bodyPr>
            <a:noAutofit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</a:rPr>
              <a:t>В.Орлов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58" y="908720"/>
            <a:ext cx="9032684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908720"/>
            <a:ext cx="8503920" cy="51903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Утром солнышко встаёт, нас на улицу зовёт.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Выхожу из дома я: «Здравствуй, улица моя!»</a:t>
            </a:r>
          </a:p>
          <a:p>
            <a:pPr marL="0" indent="0" algn="ctr">
              <a:buNone/>
            </a:pPr>
            <a:endParaRPr lang="ru-RU" sz="2400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Я пою, и в тишине подпевают птицы мне.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Травы шепчут мне в пути: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«Ты скорей, дружок, расти!»</a:t>
            </a:r>
          </a:p>
          <a:p>
            <a:pPr marL="0" indent="0" algn="ctr">
              <a:buNone/>
            </a:pPr>
            <a:endParaRPr lang="ru-RU" sz="2400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Отвечаю травам я, отвечаю ветру я,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Отвечаю солнцу я: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«Здравствуй, </a:t>
            </a:r>
            <a:r>
              <a:rPr lang="ru-RU" sz="2400" b="1" dirty="0" smtClean="0">
                <a:solidFill>
                  <a:srgbClr val="FF0000"/>
                </a:solidFill>
              </a:rPr>
              <a:t>Родина моя</a:t>
            </a:r>
            <a:r>
              <a:rPr lang="ru-RU" sz="2400" b="1" dirty="0" smtClean="0">
                <a:solidFill>
                  <a:srgbClr val="0070C0"/>
                </a:solidFill>
              </a:rPr>
              <a:t>!»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75323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01752" y="1196752"/>
            <a:ext cx="4040188" cy="1368152"/>
          </a:xfrm>
        </p:spPr>
        <p:txBody>
          <a:bodyPr/>
          <a:lstStyle/>
          <a:p>
            <a:pPr algn="ctr"/>
            <a:r>
              <a:rPr lang="ru-RU" sz="2800" dirty="0" smtClean="0"/>
              <a:t>Константин Паустовский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Чингиз Айтматов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95536" y="2492896"/>
            <a:ext cx="4342256" cy="381840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«Нет таких звуков, красок, образов и мыслей, …для которых не нашлось бы в нашем языке точного выражения»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5436096" y="2471383"/>
            <a:ext cx="3403104" cy="3822192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«Бессмертие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народа – в его языке»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Высказывания о русском языке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89818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801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Загадка – мудрёный вопрос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340768"/>
            <a:ext cx="4392488" cy="52565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Вперевалку шёл со льдин к нам на утренник 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Пингвин.</a:t>
            </a:r>
          </a:p>
          <a:p>
            <a:pPr marL="0" indent="0">
              <a:buNone/>
            </a:pPr>
            <a:r>
              <a:rPr lang="ru-RU" dirty="0"/>
              <a:t>О</a:t>
            </a:r>
            <a:r>
              <a:rPr lang="ru-RU" dirty="0" smtClean="0"/>
              <a:t>н стоит на трёх ногах, сам чёрный, в чёрных сапогах, зубы белые, педаль, называется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Рояль.</a:t>
            </a:r>
          </a:p>
          <a:p>
            <a:pPr marL="0" indent="0">
              <a:buNone/>
            </a:pPr>
            <a:r>
              <a:rPr lang="ru-RU" sz="2400" dirty="0" smtClean="0"/>
              <a:t>Неуклюжий, светло-синий, по кустам развешан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Иней. </a:t>
            </a:r>
          </a:p>
          <a:p>
            <a:pPr marL="0" indent="0">
              <a:buNone/>
            </a:pPr>
            <a:r>
              <a:rPr lang="ru-RU" dirty="0" smtClean="0"/>
              <a:t>Что выше леса, краше света, без огня горит?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Солнце.</a:t>
            </a:r>
          </a:p>
          <a:p>
            <a:pPr marL="0" indent="0">
              <a:buNone/>
            </a:pPr>
            <a:r>
              <a:rPr lang="ru-RU" dirty="0" smtClean="0"/>
              <a:t>Когда порою одиноко, вдруг в тишину ворвётся звон, и голос друга из</a:t>
            </a:r>
            <a:r>
              <a:rPr lang="en-US" smtClean="0"/>
              <a:t> </a:t>
            </a:r>
            <a:r>
              <a:rPr lang="ru-RU" smtClean="0"/>
              <a:t>далёка</a:t>
            </a:r>
            <a:r>
              <a:rPr lang="ru-RU" dirty="0" smtClean="0"/>
              <a:t> тебе подарит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Телефон. </a:t>
            </a: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00600" y="1340768"/>
            <a:ext cx="4038600" cy="52565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Сам алый, сахарный, кафтан зелёный, бархатный.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Арбуз.</a:t>
            </a:r>
          </a:p>
          <a:p>
            <a:pPr marL="0" indent="0">
              <a:buNone/>
            </a:pPr>
            <a:r>
              <a:rPr lang="ru-RU" dirty="0" smtClean="0"/>
              <a:t>Серовато, </a:t>
            </a:r>
            <a:r>
              <a:rPr lang="ru-RU" dirty="0" err="1" smtClean="0"/>
              <a:t>зубовато</a:t>
            </a:r>
            <a:r>
              <a:rPr lang="ru-RU" dirty="0" smtClean="0"/>
              <a:t>, по полю рыщет, телят, ягнят ищет.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Волк. </a:t>
            </a:r>
          </a:p>
          <a:p>
            <a:pPr marL="0" indent="0">
              <a:buNone/>
            </a:pPr>
            <a:r>
              <a:rPr lang="ru-RU" dirty="0" smtClean="0"/>
              <a:t>Не куст, а с листочками; не рубашка, а сшита; не человек, а рассказывает.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Книга.</a:t>
            </a:r>
          </a:p>
          <a:p>
            <a:pPr marL="0" indent="0">
              <a:buNone/>
            </a:pPr>
            <a:r>
              <a:rPr lang="ru-RU" dirty="0" smtClean="0"/>
              <a:t>В домик свой скворец вернулся, и в норе медведь проснулся, всюду слышна птичья трель. Кто же к нам пришёл?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Апрель.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98439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Тема урока: «Приставки»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</a:t>
            </a:r>
            <a:r>
              <a:rPr lang="ru-RU" b="1" dirty="0" smtClean="0"/>
              <a:t>ингвин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</a:t>
            </a:r>
            <a:r>
              <a:rPr lang="ru-RU" b="1" dirty="0" smtClean="0"/>
              <a:t>ояль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</a:t>
            </a:r>
            <a:r>
              <a:rPr lang="ru-RU" b="1" dirty="0" smtClean="0"/>
              <a:t>ней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</a:t>
            </a:r>
            <a:r>
              <a:rPr lang="ru-RU" b="1" dirty="0" smtClean="0"/>
              <a:t>олнце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Т</a:t>
            </a:r>
            <a:r>
              <a:rPr lang="ru-RU" b="1" dirty="0" smtClean="0"/>
              <a:t>елефон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А</a:t>
            </a:r>
            <a:r>
              <a:rPr lang="ru-RU" b="1" dirty="0" smtClean="0"/>
              <a:t>рбуз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</a:t>
            </a:r>
            <a:r>
              <a:rPr lang="ru-RU" b="1" dirty="0" smtClean="0"/>
              <a:t>олк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К</a:t>
            </a:r>
            <a:r>
              <a:rPr lang="ru-RU" b="1" dirty="0" smtClean="0"/>
              <a:t>нига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А</a:t>
            </a:r>
            <a:r>
              <a:rPr lang="ru-RU" b="1" dirty="0" smtClean="0"/>
              <a:t>прель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Приставка – это…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… часть слова;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Служит для…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…образования новых слов;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Пишется…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…слитно;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Стоит …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… перед корнем.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78164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Игра «Приставка или нет?»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Одинаковые сочетания букв в одних словах могут быть приставками, а в других нет. Например,</a:t>
            </a:r>
          </a:p>
          <a:p>
            <a:pPr marL="0" indent="0">
              <a:buNone/>
            </a:pPr>
            <a:r>
              <a:rPr lang="ru-RU" dirty="0" smtClean="0"/>
              <a:t>Со – брат: со- является приставкой,</a:t>
            </a:r>
          </a:p>
          <a:p>
            <a:pPr marL="0" indent="0">
              <a:buNone/>
            </a:pPr>
            <a:r>
              <a:rPr lang="ru-RU" dirty="0" smtClean="0"/>
              <a:t>Сон-н-</a:t>
            </a:r>
            <a:r>
              <a:rPr lang="ru-RU" dirty="0" err="1" smtClean="0"/>
              <a:t>ый</a:t>
            </a:r>
            <a:r>
              <a:rPr lang="ru-RU" dirty="0" smtClean="0"/>
              <a:t>: со- часть корня.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Помните!!! Морфемы – носители смысла.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Работаем в паре: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1 ряд: </a:t>
            </a:r>
            <a:r>
              <a:rPr lang="ru-RU" b="1" i="1" dirty="0" smtClean="0">
                <a:solidFill>
                  <a:srgbClr val="002060"/>
                </a:solidFill>
              </a:rPr>
              <a:t>домашний, доброта, доверить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2. ряд: </a:t>
            </a:r>
            <a:r>
              <a:rPr lang="ru-RU" b="1" i="1" dirty="0" smtClean="0">
                <a:solidFill>
                  <a:srgbClr val="002060"/>
                </a:solidFill>
              </a:rPr>
              <a:t>подписать, порох, подправить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3 ряд: </a:t>
            </a:r>
            <a:r>
              <a:rPr lang="ru-RU" b="1" i="1" dirty="0" smtClean="0">
                <a:solidFill>
                  <a:srgbClr val="002060"/>
                </a:solidFill>
              </a:rPr>
              <a:t>полоса, полеводство, полено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17468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Игра «Приставкины прятки-1»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87016" y="1556792"/>
            <a:ext cx="8856984" cy="45720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Где приставка в слове </a:t>
            </a:r>
            <a:r>
              <a:rPr lang="ru-RU" sz="2400" dirty="0" smtClean="0">
                <a:solidFill>
                  <a:srgbClr val="C00000"/>
                </a:solidFill>
              </a:rPr>
              <a:t>ПРОВОД</a:t>
            </a:r>
            <a:r>
              <a:rPr lang="ru-RU" sz="2400" dirty="0" smtClean="0"/>
              <a:t>? ПРО- в начале слова.</a:t>
            </a:r>
          </a:p>
          <a:p>
            <a:pPr marL="0" indent="0">
              <a:buNone/>
            </a:pPr>
            <a:r>
              <a:rPr lang="ru-RU" sz="2400" dirty="0" smtClean="0"/>
              <a:t>Где приставка </a:t>
            </a:r>
            <a:r>
              <a:rPr lang="ru-RU" sz="2400" smtClean="0"/>
              <a:t>в слове </a:t>
            </a:r>
            <a:r>
              <a:rPr lang="ru-RU" sz="2400" dirty="0" smtClean="0">
                <a:solidFill>
                  <a:srgbClr val="C00000"/>
                </a:solidFill>
              </a:rPr>
              <a:t>ВОДОПРОВОД</a:t>
            </a:r>
            <a:r>
              <a:rPr lang="ru-RU" sz="2400" dirty="0" smtClean="0"/>
              <a:t>? ПРО-  - в середине.</a:t>
            </a:r>
          </a:p>
          <a:p>
            <a:pPr marL="0" indent="0">
              <a:buNone/>
            </a:pPr>
            <a:r>
              <a:rPr lang="ru-RU" dirty="0" smtClean="0"/>
              <a:t>Почему так случилось???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Работаем «цепочкой»:</a:t>
            </a:r>
          </a:p>
          <a:p>
            <a:pPr marL="0" indent="0">
              <a:buNone/>
            </a:pPr>
            <a:r>
              <a:rPr lang="ru-RU" b="1" dirty="0" smtClean="0"/>
              <a:t>Землетрясение, громоотвод, пятилетка, </a:t>
            </a:r>
          </a:p>
          <a:p>
            <a:pPr marL="0" indent="0">
              <a:buNone/>
            </a:pPr>
            <a:r>
              <a:rPr lang="ru-RU" b="1" dirty="0" smtClean="0"/>
              <a:t>водопроводчик, путешественник, </a:t>
            </a:r>
          </a:p>
          <a:p>
            <a:pPr marL="0" indent="0">
              <a:buNone/>
            </a:pPr>
            <a:r>
              <a:rPr lang="ru-RU" b="1" dirty="0" smtClean="0"/>
              <a:t>деревообделочный, комбинат, </a:t>
            </a:r>
          </a:p>
          <a:p>
            <a:pPr marL="0" indent="0">
              <a:buNone/>
            </a:pPr>
            <a:r>
              <a:rPr lang="ru-RU" b="1" dirty="0" smtClean="0"/>
              <a:t>мясоперерабатывающий, </a:t>
            </a:r>
          </a:p>
          <a:p>
            <a:pPr marL="0" indent="0">
              <a:buNone/>
            </a:pPr>
            <a:r>
              <a:rPr lang="ru-RU" b="1" dirty="0" smtClean="0"/>
              <a:t>сногсшибательный результат.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27469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Игра «Приставкины </a:t>
            </a:r>
            <a:r>
              <a:rPr lang="ru-RU" b="1" dirty="0" smtClean="0">
                <a:solidFill>
                  <a:srgbClr val="C00000"/>
                </a:solidFill>
              </a:rPr>
              <a:t>прятки-2»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 ещё куда могут спрятаться приставки?</a:t>
            </a:r>
          </a:p>
          <a:p>
            <a:pPr marL="0" indent="0">
              <a:buNone/>
            </a:pPr>
            <a:r>
              <a:rPr lang="ru-RU" dirty="0" smtClean="0"/>
              <a:t>Друг за дружку. </a:t>
            </a:r>
            <a:r>
              <a:rPr lang="ru-RU" dirty="0" smtClean="0">
                <a:solidFill>
                  <a:srgbClr val="0070C0"/>
                </a:solidFill>
              </a:rPr>
              <a:t>ПЕРЕ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ПОД</a:t>
            </a:r>
            <a:r>
              <a:rPr lang="ru-RU" dirty="0" smtClean="0"/>
              <a:t>ГОТОВИТЬ.</a:t>
            </a: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Сколько приставок в слове?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Работаем «цепочкой».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Подать, преподать, прошло, изводить, </a:t>
            </a:r>
          </a:p>
          <a:p>
            <a:pPr marL="0" indent="0">
              <a:buNone/>
            </a:pPr>
            <a:r>
              <a:rPr lang="ru-RU" b="1" dirty="0" smtClean="0"/>
              <a:t>производить, непроизводительный.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4488258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274</TotalTime>
  <Words>754</Words>
  <Application>Microsoft Office PowerPoint</Application>
  <PresentationFormat>Экран (4:3)</PresentationFormat>
  <Paragraphs>165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МБОУ «ВСОШ № 2»</vt:lpstr>
      <vt:lpstr>Слайд 2</vt:lpstr>
      <vt:lpstr>В.Орлов</vt:lpstr>
      <vt:lpstr>Высказывания о русском языке</vt:lpstr>
      <vt:lpstr>Загадка – мудрёный вопрос</vt:lpstr>
      <vt:lpstr>Тема урока: «Приставки» </vt:lpstr>
      <vt:lpstr>Игра «Приставка или нет?»</vt:lpstr>
      <vt:lpstr>Игра «Приставкины прятки-1»</vt:lpstr>
      <vt:lpstr>Игра «Приставкины прятки-2»</vt:lpstr>
      <vt:lpstr>   Физкультминутка</vt:lpstr>
      <vt:lpstr>Классификация приставок</vt:lpstr>
      <vt:lpstr>Классификация приставок</vt:lpstr>
      <vt:lpstr>НЕИЗМЕНЯЕМЫЕ ПРИСТАВКИ</vt:lpstr>
      <vt:lpstr>Скороговорки - фразы с труднопроизносимыми звукосочетаниями или быстро произнесенные  поговорки</vt:lpstr>
      <vt:lpstr>Обобщение </vt:lpstr>
      <vt:lpstr>Домашнее задание</vt:lpstr>
      <vt:lpstr>Иван Сергеевич Тургенев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«ВСОШ № 2»</dc:title>
  <dc:creator>Ляйсан</dc:creator>
  <cp:lastModifiedBy>1</cp:lastModifiedBy>
  <cp:revision>21</cp:revision>
  <dcterms:created xsi:type="dcterms:W3CDTF">2013-02-24T05:26:58Z</dcterms:created>
  <dcterms:modified xsi:type="dcterms:W3CDTF">2017-10-09T19:09:59Z</dcterms:modified>
</cp:coreProperties>
</file>