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268760"/>
            <a:ext cx="5453604" cy="1887488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</a:t>
            </a: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образовательное </a:t>
            </a: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учреждение </a:t>
            </a:r>
            <a:r>
              <a:rPr lang="ru-RU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ДЕТСКИЙ САД «СОЛНЫШКО»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2276872"/>
            <a:ext cx="5538038" cy="41764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Использование нетрадиционных техник изобразительной деятельности на занятиях кружка «ЮНЫЙ ХУДОЖНИК»</a:t>
            </a:r>
          </a:p>
          <a:p>
            <a:pPr algn="ctr"/>
            <a:r>
              <a:rPr lang="ru-RU" dirty="0" smtClean="0"/>
              <a:t>	           </a:t>
            </a:r>
            <a:r>
              <a:rPr lang="ru-RU" sz="1600" dirty="0" smtClean="0"/>
              <a:t>Педагог дополнительного </a:t>
            </a:r>
          </a:p>
          <a:p>
            <a:pPr algn="ctr"/>
            <a:r>
              <a:rPr lang="ru-RU" sz="1600" dirty="0" smtClean="0"/>
              <a:t>          образования </a:t>
            </a:r>
          </a:p>
          <a:p>
            <a:pPr algn="l"/>
            <a:r>
              <a:rPr lang="ru-RU" dirty="0" smtClean="0"/>
              <a:t>		        </a:t>
            </a:r>
            <a:r>
              <a:rPr lang="ru-RU" sz="1600" dirty="0" err="1" smtClean="0"/>
              <a:t>Диль</a:t>
            </a:r>
            <a:r>
              <a:rPr lang="ru-RU" sz="1600" dirty="0" smtClean="0"/>
              <a:t> Р.С.</a:t>
            </a:r>
          </a:p>
          <a:p>
            <a:pPr algn="l"/>
            <a:endParaRPr lang="ru-RU" sz="1600" dirty="0" smtClean="0"/>
          </a:p>
          <a:p>
            <a:pPr algn="l"/>
            <a:endParaRPr lang="ru-RU" sz="1600" dirty="0" smtClean="0"/>
          </a:p>
          <a:p>
            <a:pPr algn="l"/>
            <a:endParaRPr lang="ru-RU" sz="1600" dirty="0" smtClean="0"/>
          </a:p>
          <a:p>
            <a:pPr algn="l"/>
            <a:endParaRPr lang="ru-RU" sz="1600" dirty="0" smtClean="0"/>
          </a:p>
          <a:p>
            <a:pPr algn="l"/>
            <a:endParaRPr lang="ru-RU" sz="1600" dirty="0" smtClean="0"/>
          </a:p>
          <a:p>
            <a:pPr algn="ctr"/>
            <a:r>
              <a:rPr lang="ru-RU" sz="1600" dirty="0" smtClean="0"/>
              <a:t>Таштып, 2015г.</a:t>
            </a:r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Существует много способов, которые помогают привить ребёнку интерес к рисованию. Наиболее эффективные и увлекательные - это такие как:</a:t>
            </a:r>
          </a:p>
          <a:p>
            <a:r>
              <a:rPr lang="ru-RU" dirty="0" smtClean="0"/>
              <a:t>1. Рисование на подносе высыпаем на поднос манную крупу и проводим пальцем разнообразные линии.</a:t>
            </a:r>
          </a:p>
          <a:p>
            <a:r>
              <a:rPr lang="ru-RU" dirty="0" smtClean="0"/>
              <a:t>2. Рисование ладошкой. Разводим в блюдце гуашевую краску, опускаем в неё ладонь, оставляем отпечаток на листе бумаги.</a:t>
            </a:r>
          </a:p>
          <a:p>
            <a:r>
              <a:rPr lang="ru-RU" dirty="0" smtClean="0"/>
              <a:t>3. Рисование ребром ладони.</a:t>
            </a:r>
          </a:p>
          <a:p>
            <a:r>
              <a:rPr lang="ru-RU" dirty="0" smtClean="0"/>
              <a:t>4. Пальчиковая живопись. (Ягоды калины).</a:t>
            </a:r>
          </a:p>
          <a:p>
            <a:r>
              <a:rPr lang="ru-RU" dirty="0" smtClean="0"/>
              <a:t>5. Рисование щепоткой. (Следы на снегу).</a:t>
            </a:r>
          </a:p>
          <a:p>
            <a:r>
              <a:rPr lang="ru-RU" dirty="0" smtClean="0"/>
              <a:t>6. Рисование ягодами. Берём сочную ягоду, прижмём её к листу бумаги и проведём самые разные линии.</a:t>
            </a:r>
          </a:p>
          <a:p>
            <a:r>
              <a:rPr lang="ru-RU" dirty="0" smtClean="0"/>
              <a:t>7. Рисование зубной щёткой.</a:t>
            </a:r>
          </a:p>
          <a:p>
            <a:r>
              <a:rPr lang="ru-RU" dirty="0" smtClean="0"/>
              <a:t>8. Рисование верёвочкой. Показываем детям, как можно «рисовать» с помощью самой обыкновенной верёвочки. Начинаем с самых простых рисунков: рыбка, мышка, сердечко и т.д.</a:t>
            </a:r>
          </a:p>
          <a:p>
            <a:r>
              <a:rPr lang="ru-RU" dirty="0" smtClean="0"/>
              <a:t>9. Рисование пластиковой бутылочкой (из- под шампуня, клея), которая плотно обматывается тонкой бельевой верёвкой, губкой наносится краска, затем катим бутылочку по листу бумаги.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7239000" cy="612068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10. Монотипия, краска наносится на целлофан или кусочек бумаги, можно на стекло, а потом этот кусочек прикладывается к той бумаге, на которой наносится изображение.</a:t>
            </a:r>
          </a:p>
          <a:p>
            <a:r>
              <a:rPr lang="ru-RU" dirty="0" smtClean="0"/>
              <a:t>11. Рисунок свечой. Получается «волшебный рисунок» - он есть и его не видно. Затем наносится краска, и рисунок проступает на цветном фоне.</a:t>
            </a:r>
          </a:p>
          <a:p>
            <a:r>
              <a:rPr lang="ru-RU" dirty="0" smtClean="0"/>
              <a:t>12. Рисовать можно по мокрой бумаге, сначала лист смачивается чистой водой, а потом кистью или пальцами наносится изображение. Оно получается как бы размытое под дождём или в тумане.</a:t>
            </a:r>
          </a:p>
          <a:p>
            <a:r>
              <a:rPr lang="ru-RU" dirty="0" smtClean="0"/>
              <a:t>13. Интересно рисовать краской прямо из тюбика, но необходимо научить ребёнка выжимать её на бумагу, поворачивая тюбик в нужную сторону.</a:t>
            </a:r>
          </a:p>
          <a:p>
            <a:r>
              <a:rPr lang="ru-RU" dirty="0" smtClean="0"/>
              <a:t>14. </a:t>
            </a:r>
            <a:r>
              <a:rPr lang="ru-RU" dirty="0" err="1" smtClean="0"/>
              <a:t>Кляксография</a:t>
            </a:r>
            <a:r>
              <a:rPr lang="ru-RU" dirty="0" smtClean="0"/>
              <a:t>. Капнуть кляксу на лист бумаги, определить, на что похоже и дорисовать недостающие детали.</a:t>
            </a:r>
          </a:p>
          <a:p>
            <a:r>
              <a:rPr lang="ru-RU" dirty="0" smtClean="0"/>
              <a:t>    15. Точечный рисунок- весь рисунок состоит из отдельных точек наносится кончиком кисти, пальцами, точки могут быть разного размера.</a:t>
            </a:r>
          </a:p>
          <a:p>
            <a:r>
              <a:rPr lang="ru-RU" dirty="0" smtClean="0"/>
              <a:t>16. Рисование клеем. На чистый лист бумаги наносится контурный рисунок канцелярским клеем (на колпачке вырезается дырочка) так, чтобы рисунок был выпуклым. Подождать пока высохнет клей и тогда наносится краска, причём краска жидкая, чтобы свободно растекалась.</a:t>
            </a:r>
          </a:p>
          <a:p>
            <a:r>
              <a:rPr lang="ru-RU" dirty="0" smtClean="0"/>
              <a:t>17. Использование печатей и штампов, пробковая печать, штампы из картофеля или моркови.</a:t>
            </a:r>
          </a:p>
          <a:p>
            <a:r>
              <a:rPr lang="ru-RU" dirty="0" smtClean="0"/>
              <a:t> 18. Использование трафаретов, рисование пипеткой, зубной пастой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«Мыльная» живопись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124744"/>
            <a:ext cx="7239000" cy="5184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Что необходимо для работы: вода в баночке, детский шампунь или жидкое мыло, гуашь, акварель или пищевые красители, плотная бумага, трубочки для коктейля, ложечка.</a:t>
            </a:r>
          </a:p>
          <a:p>
            <a:pPr>
              <a:buNone/>
            </a:pPr>
            <a:r>
              <a:rPr lang="ru-RU" dirty="0" smtClean="0"/>
              <a:t>Чем больше красителя, тем ярче цвет пузырей.</a:t>
            </a:r>
          </a:p>
          <a:p>
            <a:r>
              <a:rPr lang="ru-RU" dirty="0" smtClean="0"/>
              <a:t>1 способ. Берем соломинку для коктейля и начинаем пенить раствор (дуем в трубочку, чтобы пузыри поднялись в баночке. Когда пена поднялась, берем плотную бумагу и прислоняем ее к мыльной пене.</a:t>
            </a:r>
          </a:p>
          <a:p>
            <a:r>
              <a:rPr lang="ru-RU" dirty="0" smtClean="0"/>
              <a:t>2 способ. Можно снимать поднявшиеся пузыри ложкой и выкладывать на листе.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иткография\DSC05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7920880" cy="5941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ниткография\detsad-96569-14039750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4664"/>
            <a:ext cx="612068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иткография\119534419_bubblepainthydrangeaapieceofrainbow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67944" cy="4168078"/>
          </a:xfrm>
          <a:prstGeom prst="rect">
            <a:avLst/>
          </a:prstGeom>
          <a:noFill/>
        </p:spPr>
      </p:pic>
      <p:pic>
        <p:nvPicPr>
          <p:cNvPr id="2051" name="Picture 3" descr="C:\Users\User\Desktop\ниткография\102915540_4195696_post94685813535965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492896"/>
            <a:ext cx="3960440" cy="4144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иткография\detsad-96569-1403975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592288" cy="3845513"/>
          </a:xfrm>
          <a:prstGeom prst="rect">
            <a:avLst/>
          </a:prstGeom>
          <a:noFill/>
        </p:spPr>
      </p:pic>
      <p:pic>
        <p:nvPicPr>
          <p:cNvPr id="4099" name="Picture 3" descr="C:\Users\User\Desktop\ниткография\detsad-96569-1403975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412776"/>
            <a:ext cx="3200400" cy="3638550"/>
          </a:xfrm>
          <a:prstGeom prst="rect">
            <a:avLst/>
          </a:prstGeom>
          <a:noFill/>
        </p:spPr>
      </p:pic>
      <p:pic>
        <p:nvPicPr>
          <p:cNvPr id="4100" name="Picture 4" descr="C:\Users\User\Desktop\ниткография\detsad-96569-14039754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429000"/>
            <a:ext cx="3923599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7242048" cy="7326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Благодарю 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</TotalTime>
  <Words>524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МУНИЦИПАЛЬНОЕ БЮДЖЕТНОЕ образовательное учреждение ДЕТСКИЙ САД «СОЛНЫШКО»         </vt:lpstr>
      <vt:lpstr>Слайд 2</vt:lpstr>
      <vt:lpstr>Слайд 3</vt:lpstr>
      <vt:lpstr>«Мыльная» живопись</vt:lpstr>
      <vt:lpstr>Слайд 5</vt:lpstr>
      <vt:lpstr>Слайд 6</vt:lpstr>
      <vt:lpstr>Слайд 7</vt:lpstr>
      <vt:lpstr>Слайд 8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дополнительного образования детей «таштыпский районный центр детского творчества»         </dc:title>
  <dc:creator>User</dc:creator>
  <cp:lastModifiedBy>User</cp:lastModifiedBy>
  <cp:revision>5</cp:revision>
  <dcterms:created xsi:type="dcterms:W3CDTF">2015-11-09T05:42:27Z</dcterms:created>
  <dcterms:modified xsi:type="dcterms:W3CDTF">2017-10-09T04:55:45Z</dcterms:modified>
</cp:coreProperties>
</file>