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3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../&#1079;&#1074;&#1091;&#1082;.mp3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7" y="1268760"/>
            <a:ext cx="8424936" cy="3656697"/>
          </a:xfrm>
        </p:spPr>
        <p:txBody>
          <a:bodyPr/>
          <a:lstStyle/>
          <a:p>
            <a:pPr marL="182880" indent="0" algn="ctr">
              <a:buNone/>
            </a:pPr>
            <a:r>
              <a:rPr lang="ru-RU" i="1" dirty="0" smtClean="0">
                <a:solidFill>
                  <a:schemeClr val="accent1"/>
                </a:solidFill>
              </a:rPr>
              <a:t>«</a:t>
            </a:r>
            <a:r>
              <a:rPr lang="ru-RU" i="1" dirty="0">
                <a:solidFill>
                  <a:schemeClr val="accent1"/>
                </a:solidFill>
              </a:rPr>
              <a:t>Математика </a:t>
            </a:r>
            <a:r>
              <a:rPr lang="ru-RU" i="1" dirty="0" smtClean="0">
                <a:solidFill>
                  <a:schemeClr val="accent1"/>
                </a:solidFill>
              </a:rPr>
              <a:t>с пернатыми</a:t>
            </a:r>
            <a:r>
              <a:rPr lang="ru-RU" i="1" dirty="0">
                <a:solidFill>
                  <a:schemeClr val="accent1"/>
                </a:solidFill>
              </a:rPr>
              <a:t>»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3516808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155477"/>
            <a:ext cx="3645024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 descr="C:\Users\User\Desktop\характ\фото\sinica-bolshaj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8437"/>
            <a:ext cx="2051719" cy="18913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4" y="0"/>
            <a:ext cx="1540233" cy="17650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707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29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0000" lnSpcReduction="20000"/>
          </a:bodyPr>
          <a:lstStyle/>
          <a:p>
            <a:pPr marL="45720" indent="0">
              <a:buNone/>
            </a:pPr>
            <a:r>
              <a:rPr lang="ru-RU" dirty="0"/>
              <a:t>	</a:t>
            </a:r>
            <a:r>
              <a:rPr lang="ru-RU" sz="10000" i="1" dirty="0" smtClean="0">
                <a:solidFill>
                  <a:schemeClr val="accent5">
                    <a:lumMod val="75000"/>
                  </a:schemeClr>
                </a:solidFill>
              </a:rPr>
              <a:t>Рефлексия</a:t>
            </a:r>
          </a:p>
          <a:p>
            <a:pPr marL="45720" indent="0">
              <a:buNone/>
            </a:pPr>
            <a:r>
              <a:rPr lang="ru-RU" sz="8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Что сегодня на занятии делали с удовольствием?</a:t>
            </a:r>
          </a:p>
          <a:p>
            <a:pPr marL="45720" indent="0">
              <a:buNone/>
            </a:pPr>
            <a:r>
              <a:rPr lang="ru-RU" sz="8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Что было сложно делать?</a:t>
            </a:r>
          </a:p>
          <a:p>
            <a:pPr marL="45720" indent="0">
              <a:buNone/>
            </a:pPr>
            <a:r>
              <a:rPr lang="ru-RU" sz="8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</a:t>
            </a:r>
            <a:r>
              <a:rPr lang="ru-RU" sz="8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Что </a:t>
            </a:r>
            <a:r>
              <a:rPr lang="ru-RU" sz="8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вы расскажите дома </a:t>
            </a:r>
            <a:r>
              <a:rPr lang="ru-RU" sz="8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про </a:t>
            </a:r>
            <a:r>
              <a:rPr lang="ru-RU" sz="8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птичек, которые зимой с нами зимуют?</a:t>
            </a:r>
          </a:p>
          <a:p>
            <a:pPr marL="45720" indent="0">
              <a:buNone/>
            </a:pPr>
            <a:endParaRPr lang="ru-RU" sz="8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8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" b="500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5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324528" cy="7029400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19955047">
            <a:off x="3195047" y="1387715"/>
            <a:ext cx="40273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36597" y="551028"/>
            <a:ext cx="1944216" cy="16238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692696"/>
            <a:ext cx="10081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1230959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36527" y="2174893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47803" y="692696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2021" y="3134591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76887" y="2967335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80813" y="3098223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23728" y="4682753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8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99018" y="5373216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9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817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5229200"/>
            <a:ext cx="9001000" cy="501991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Соедини цифры по порядку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User\Desktop\откр урок\1-points-a-relier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3528789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откр урок\1-points-a-relier-10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620689"/>
            <a:ext cx="417646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92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откр урок\1-points-a-relier-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3672291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откр урок\1-points-a-relier-1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66889"/>
            <a:ext cx="4042730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02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89768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sz="7200" dirty="0"/>
              <a:t>0...</a:t>
            </a:r>
            <a:r>
              <a:rPr lang="ru-RU" sz="7200" dirty="0" smtClean="0"/>
              <a:t>2 </a:t>
            </a:r>
          </a:p>
          <a:p>
            <a:pPr marL="45720" indent="0">
              <a:buNone/>
            </a:pPr>
            <a:r>
              <a:rPr lang="ru-RU" sz="7200" dirty="0" smtClean="0"/>
              <a:t>1</a:t>
            </a:r>
            <a:r>
              <a:rPr lang="ru-RU" sz="7200" dirty="0"/>
              <a:t>...</a:t>
            </a:r>
            <a:r>
              <a:rPr lang="ru-RU" sz="7200" dirty="0" smtClean="0"/>
              <a:t>3</a:t>
            </a:r>
          </a:p>
          <a:p>
            <a:pPr marL="45720" indent="0">
              <a:buNone/>
            </a:pPr>
            <a:r>
              <a:rPr lang="ru-RU" sz="7200" dirty="0" smtClean="0"/>
              <a:t>2</a:t>
            </a:r>
            <a:r>
              <a:rPr lang="ru-RU" sz="7200" dirty="0"/>
              <a:t>...</a:t>
            </a:r>
            <a:r>
              <a:rPr lang="ru-RU" sz="7200" dirty="0" smtClean="0"/>
              <a:t>4 </a:t>
            </a:r>
          </a:p>
          <a:p>
            <a:pPr marL="45720" indent="0">
              <a:buNone/>
            </a:pPr>
            <a:r>
              <a:rPr lang="ru-RU" sz="7200" dirty="0" smtClean="0"/>
              <a:t>3</a:t>
            </a:r>
            <a:r>
              <a:rPr lang="ru-RU" sz="7200" dirty="0"/>
              <a:t>...</a:t>
            </a:r>
            <a:r>
              <a:rPr lang="ru-RU" sz="7200" dirty="0" smtClean="0"/>
              <a:t>5 </a:t>
            </a:r>
          </a:p>
          <a:p>
            <a:pPr marL="45720" indent="0">
              <a:buNone/>
            </a:pPr>
            <a:r>
              <a:rPr lang="ru-RU" sz="7200" dirty="0" smtClean="0"/>
              <a:t>5</a:t>
            </a:r>
            <a:r>
              <a:rPr lang="ru-RU" sz="7200" dirty="0"/>
              <a:t>...</a:t>
            </a:r>
            <a:r>
              <a:rPr lang="ru-RU" sz="7200" dirty="0" smtClean="0"/>
              <a:t>6 </a:t>
            </a:r>
          </a:p>
          <a:p>
            <a:pPr marL="45720" indent="0">
              <a:buNone/>
            </a:pPr>
            <a:r>
              <a:rPr lang="ru-RU" sz="7200" dirty="0" smtClean="0"/>
              <a:t>6</a:t>
            </a:r>
            <a:r>
              <a:rPr lang="ru-RU" sz="7200" dirty="0"/>
              <a:t>...7</a:t>
            </a:r>
          </a:p>
        </p:txBody>
      </p:sp>
    </p:spTree>
    <p:extLst>
      <p:ext uri="{BB962C8B-B14F-4D97-AF65-F5344CB8AC3E}">
        <p14:creationId xmlns:p14="http://schemas.microsoft.com/office/powerpoint/2010/main" val="63622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3723" y="2132856"/>
            <a:ext cx="3312368" cy="216024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849906" y="298910"/>
            <a:ext cx="1790061" cy="1833946"/>
          </a:xfrm>
          <a:prstGeom prst="triangle">
            <a:avLst>
              <a:gd name="adj" fmla="val 89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3723" y="4149080"/>
            <a:ext cx="331236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492896"/>
            <a:ext cx="2664296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" y="315782"/>
            <a:ext cx="1838756" cy="1817074"/>
          </a:xfrm>
          <a:prstGeom prst="triangle">
            <a:avLst>
              <a:gd name="adj" fmla="val 9958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User\Desktop\характ\фото\1509942_pticy-rossii-sviristel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6090" y="432282"/>
            <a:ext cx="1317739" cy="133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851920" y="836712"/>
            <a:ext cx="365805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5" name="Picture 3" descr="C:\Users\User\Desktop\характ\фото\obyknovennyy-popolzen foto 1 (onbird.ru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34837"/>
            <a:ext cx="1294284" cy="1574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248802" y="1150891"/>
            <a:ext cx="365805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4900" y="592954"/>
            <a:ext cx="1241166" cy="1143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701807" y="1190133"/>
            <a:ext cx="3658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526" y="592954"/>
            <a:ext cx="1079970" cy="1156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8049462" y="1287379"/>
            <a:ext cx="365805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175" y="1709465"/>
            <a:ext cx="1080120" cy="109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Desktop\характ\фото\2391619_vorobei-png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800" y="1810126"/>
            <a:ext cx="1081822" cy="110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73845" y="2492896"/>
            <a:ext cx="3658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33864" y="2398599"/>
            <a:ext cx="56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pic>
        <p:nvPicPr>
          <p:cNvPr id="1028" name="Picture 4" descr="C:\Users\User\Desktop\характ\фото\sinica-bolshaja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1764" y="1769417"/>
            <a:ext cx="1594762" cy="124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442348" y="2492896"/>
            <a:ext cx="3658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9" name="Picture 5" descr="C:\Users\User\Desktop\характ\фото\i (1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8074" y="3124478"/>
            <a:ext cx="1722161" cy="203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903006" y="3481058"/>
            <a:ext cx="3658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30" name="Picture 6" descr="C:\Users\User\Desktop\характ\фото\i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2167" y="3350075"/>
            <a:ext cx="1656218" cy="130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612167" y="4305227"/>
            <a:ext cx="3658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31" name="Picture 7" descr="C:\Users\User\Desktop\характ\фото\yastreb_perep2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5737" y="3015373"/>
            <a:ext cx="1327449" cy="15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8141090" y="4062263"/>
            <a:ext cx="54694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33" name="Picture 9" descr="http://www.shkolageo.ru/mpakard/%D0%AD%D1%82%D0%B8%D0%BC%D0%BE%D0%BB%D0%BE%D0%B3%D0%B8%D1%8F+%D0%BA%D0%B0%D0%BA+%D0%BD%D0%B0%D1%83%D0%BA%D0%B0+%D0%BE+%D0%BF%D1%80%D0%BE%D0%B8%D1%81%D1%85%D0%BE%D0%B6%D0%B4%D0%B5%D0%BD%D0%B8%D0%B8+%D1%81%D0%BB%D0%BE%D0%B2.+%D0%A0%D0%B0%D1%81%D1%81%D0%BA%D0%B0%D0%B6%D0%B5%D1%82%2C+%D1%80%D1%83%D1%81%D1%81%D0%BA%D0%BE%D0%B5+%D1%81%D0%BB%D0%BE%D0%B2%D0%BE+%D0%B8%D0%BB%D0%B8+%D0%BF%D1%80%D0%B8%D1%88%D0%BB%D0%BE+%D0%BA+%D0%BD%D0%B0%D0%BC+%D0%B8%D0%B7+%D0%B4%D1%80%D1%83%D0%B3%D0%BE%D0%B3%D0%BE+%D1%8F%D0%B7%D1%8B%D0%BA%D0%B0d/img30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7622" y="4858250"/>
            <a:ext cx="2608714" cy="159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User\Desktop\характ\фото\obyknovennyy-popolzen foto 1 (onbird.ru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0464" y="287237"/>
            <a:ext cx="1294284" cy="1574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913" y="2779713"/>
            <a:ext cx="1652587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89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577800"/>
          </a:xfrm>
        </p:spPr>
        <p:txBody>
          <a:bodyPr>
            <a:normAutofit lnSpcReduction="10000"/>
          </a:bodyPr>
          <a:lstStyle/>
          <a:p>
            <a:r>
              <a:rPr lang="ru-RU" sz="1600" dirty="0"/>
              <a:t>Четыре дятла на ёлку сели, Три ещё к ним прилетели, Отвечайте быстро, смело. Сколько всех их прилетело?</a:t>
            </a:r>
          </a:p>
          <a:p>
            <a:r>
              <a:rPr lang="ru-RU" sz="1600" dirty="0"/>
              <a:t>* На дереве сидят 4 птицы: 2 воробья, остальные синицы. Сколько </a:t>
            </a:r>
            <a:r>
              <a:rPr lang="ru-RU" sz="1600" dirty="0" smtClean="0"/>
              <a:t>синиц? </a:t>
            </a:r>
          </a:p>
          <a:p>
            <a:r>
              <a:rPr lang="ru-RU" sz="1600" dirty="0"/>
              <a:t>Я сегодня утром встал,</a:t>
            </a:r>
          </a:p>
          <a:p>
            <a:pPr marL="45720" indent="0">
              <a:buNone/>
            </a:pPr>
            <a:r>
              <a:rPr lang="ru-RU" sz="1600" dirty="0"/>
              <a:t>   Птичек всех пересчитал:</a:t>
            </a:r>
          </a:p>
          <a:p>
            <a:pPr marL="45720" indent="0">
              <a:buNone/>
            </a:pPr>
            <a:r>
              <a:rPr lang="ru-RU" sz="1600" dirty="0"/>
              <a:t>    Три— на окошке,</a:t>
            </a:r>
          </a:p>
          <a:p>
            <a:pPr marL="45720" indent="0">
              <a:buNone/>
            </a:pPr>
            <a:r>
              <a:rPr lang="ru-RU" sz="1600" dirty="0"/>
              <a:t>    Две— на кормушке,</a:t>
            </a:r>
          </a:p>
          <a:p>
            <a:pPr marL="45720" indent="0">
              <a:buNone/>
            </a:pPr>
            <a:r>
              <a:rPr lang="ru-RU" sz="1600" dirty="0"/>
              <a:t>    Одна на сучке</a:t>
            </a:r>
          </a:p>
          <a:p>
            <a:pPr marL="45720" indent="0">
              <a:buNone/>
            </a:pPr>
            <a:r>
              <a:rPr lang="ru-RU" sz="1600" dirty="0"/>
              <a:t>    В красном колпачке.</a:t>
            </a:r>
          </a:p>
          <a:p>
            <a:pPr marL="45720" indent="0">
              <a:buNone/>
            </a:pPr>
            <a:r>
              <a:rPr lang="ru-RU" sz="1600" dirty="0"/>
              <a:t>   Я считал, я трудился,</a:t>
            </a:r>
          </a:p>
          <a:p>
            <a:pPr marL="45720" indent="0">
              <a:buNone/>
            </a:pPr>
            <a:r>
              <a:rPr lang="ru-RU" sz="1600" dirty="0"/>
              <a:t>    Но потом со счета сбился.</a:t>
            </a:r>
          </a:p>
          <a:p>
            <a:pPr marL="45720" indent="0">
              <a:buNone/>
            </a:pPr>
            <a:r>
              <a:rPr lang="ru-RU" sz="1600" dirty="0"/>
              <a:t>    Помогите мне опять</a:t>
            </a:r>
          </a:p>
          <a:p>
            <a:pPr marL="45720" indent="0">
              <a:buNone/>
            </a:pPr>
            <a:r>
              <a:rPr lang="ru-RU" sz="1600" dirty="0"/>
              <a:t>    Птичек всех пересчитать</a:t>
            </a:r>
            <a:r>
              <a:rPr lang="ru-RU" sz="1600" dirty="0" smtClean="0"/>
              <a:t>!</a:t>
            </a:r>
          </a:p>
          <a:p>
            <a:r>
              <a:rPr lang="ru-RU" sz="1600" dirty="0"/>
              <a:t>В лесу всю зиму до весны Жили милые клесты. Дочка, сын, отец и мать. Кто успел их сосчитать</a:t>
            </a:r>
            <a:r>
              <a:rPr lang="ru-RU" sz="1600" dirty="0" smtClean="0"/>
              <a:t>?</a:t>
            </a:r>
          </a:p>
          <a:p>
            <a:r>
              <a:rPr lang="ru-RU" sz="1600" dirty="0"/>
              <a:t>Девять совят в гнезде сидят. Прилетела мама. Сколько птиц стало?</a:t>
            </a:r>
          </a:p>
          <a:p>
            <a:endParaRPr lang="ru-RU" sz="1600" dirty="0"/>
          </a:p>
          <a:p>
            <a:endParaRPr lang="ru-RU" sz="1600" dirty="0" smtClean="0"/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16632"/>
            <a:ext cx="29193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Веселый счет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798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..\звук.</a:t>
            </a:r>
            <a:r>
              <a:rPr lang="en-US" dirty="0" smtClean="0">
                <a:hlinkClick r:id="rId2" action="ppaction://hlinkfile"/>
              </a:rPr>
              <a:t>mp3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40233"/>
            <a:ext cx="8028384" cy="46666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480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01408" cy="4929728"/>
          </a:xfrm>
        </p:spPr>
        <p:txBody>
          <a:bodyPr>
            <a:normAutofit/>
          </a:bodyPr>
          <a:lstStyle/>
          <a:p>
            <a:r>
              <a:rPr lang="ru-RU" dirty="0"/>
              <a:t>.  </a:t>
            </a:r>
            <a:r>
              <a:rPr lang="ru-RU" sz="3100" b="1" i="1" dirty="0"/>
              <a:t>Игра «Мозговой штурм»</a:t>
            </a:r>
          </a:p>
          <a:p>
            <a:pPr marL="45720" indent="0">
              <a:buNone/>
            </a:pPr>
            <a:r>
              <a:rPr lang="ru-RU" dirty="0"/>
              <a:t>- </a:t>
            </a:r>
            <a:r>
              <a:rPr lang="ru-RU" dirty="0" smtClean="0"/>
              <a:t>- </a:t>
            </a:r>
            <a:r>
              <a:rPr lang="ru-RU" dirty="0"/>
              <a:t>Какое сейчас время года? А месяц?</a:t>
            </a:r>
          </a:p>
          <a:p>
            <a:r>
              <a:rPr lang="ru-RU" dirty="0"/>
              <a:t> - Сколько дней в неделе? (семь)</a:t>
            </a:r>
          </a:p>
          <a:p>
            <a:r>
              <a:rPr lang="ru-RU" dirty="0"/>
              <a:t> - Назовите  их.</a:t>
            </a:r>
          </a:p>
          <a:p>
            <a:r>
              <a:rPr lang="ru-RU" dirty="0"/>
              <a:t> - Сегодня вторник, а завтра?</a:t>
            </a:r>
          </a:p>
          <a:p>
            <a:r>
              <a:rPr lang="ru-RU" dirty="0"/>
              <a:t>- Если линейка длиннее карандаша, то карандаш…?</a:t>
            </a:r>
          </a:p>
          <a:p>
            <a:r>
              <a:rPr lang="ru-RU" dirty="0"/>
              <a:t> - Если стол выше стула, то стул…?</a:t>
            </a:r>
          </a:p>
          <a:p>
            <a:r>
              <a:rPr lang="ru-RU" dirty="0"/>
              <a:t> - Если дорога шире тропинки, то тропинка?</a:t>
            </a:r>
          </a:p>
          <a:p>
            <a:r>
              <a:rPr lang="ru-RU" dirty="0"/>
              <a:t> - Если сестра старше брата, то брат…?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48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274</TotalTime>
  <Words>258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«Математика с пернатыми»</vt:lpstr>
      <vt:lpstr>Презентация PowerPoint</vt:lpstr>
      <vt:lpstr>Соедини цифры по порядку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«Математика с пернатыми»</dc:title>
  <dc:creator>User</dc:creator>
  <cp:lastModifiedBy>Zverdvd.org</cp:lastModifiedBy>
  <cp:revision>27</cp:revision>
  <dcterms:created xsi:type="dcterms:W3CDTF">2017-01-12T16:05:37Z</dcterms:created>
  <dcterms:modified xsi:type="dcterms:W3CDTF">2017-10-09T13:43:50Z</dcterms:modified>
</cp:coreProperties>
</file>