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  <p:sldMasterId id="2147483840" r:id="rId3"/>
    <p:sldMasterId id="2147483948" r:id="rId4"/>
  </p:sldMasterIdLst>
  <p:notesMasterIdLst>
    <p:notesMasterId r:id="rId14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DDC01-20B4-473D-AC3A-882994031F3C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029D1-BB9E-4F9C-A65C-6A18D5A0B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029D1-BB9E-4F9C-A65C-6A18D5A0B4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8C866-9785-4963-9139-66A1F954289A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D7FD-30C7-4BED-B37E-394735322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ipe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1D3BB-9754-4139-A1D6-45BA6B4F8D05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F25F0-DC7D-467C-9D36-B479A4ABD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ipe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0D869-DE36-4D4F-BEE5-063305AEB6C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B5FA0-190F-46A9-AB2D-70BED6E27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wipe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5A1032-BF00-4B24-9356-59F605462CB6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DCF722-77D2-4FD8-AA15-8EB9E5C2D4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305800" cy="214313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Памятка для родителей выпускников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4294967295"/>
          </p:nvPr>
        </p:nvSpPr>
        <p:spPr>
          <a:xfrm>
            <a:off x="642910" y="4143380"/>
            <a:ext cx="5786478" cy="2214578"/>
          </a:xfrm>
        </p:spPr>
        <p:txBody>
          <a:bodyPr anchor="ctr"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>
              <a:buNone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Сайгашкина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Татьяна Дмитриевна,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11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МБОУ «СОШ с. Чапаево»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1643050"/>
            <a:ext cx="8248652" cy="278608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Обеспечьте дома удобное место для занятий, проследите за тем, чтобы никто из домашних не мешал ему при выполнении домашних заданий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285720" y="285728"/>
            <a:ext cx="8532812" cy="64293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Обратите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внимание на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питание ребенка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во время интенсивного умственного напряжения ему необходима питательная и разнообразная пища и сбалансированный комплекс витаминов. Такие продукты, как рыба, творог, орехи, курага и т.д. стимулируют работу головного мозга.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20" y="571480"/>
            <a:ext cx="8604250" cy="607220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Не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повышайте тревожность ребенка накануне экзаменов - это может отрицательно сказаться на результате тестирования. Ребенку всегда передается волнение родителей, самое главное, снизить напряжение и тревожность и обеспечить подходящие условия для занятий и экзамена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857232"/>
            <a:ext cx="8532812" cy="511333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Наблюдайте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 самочувствием ребенка, никто, кроме Вас, не сможет вовремя заметить и предотвратить ухудшение состояние ребенка, связанное с переутомлением или ухудшением самочувствия.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643050"/>
            <a:ext cx="8532812" cy="388778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Контролируйте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режим подготовки ребенка, не допускайте перегрузок, объясните ему, что он обязательно должен чередовать занятия с отдыхом.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714488"/>
            <a:ext cx="8280400" cy="309245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Накануне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экзамена обеспечьте ребенку полноценный отдых, он должен отдохнуть и как следует выспаться.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285860"/>
            <a:ext cx="7618413" cy="45720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Если ребенок не носит часов, обязательно дайте ему часы на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экзамен.</a:t>
            </a: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Он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должен иметь возможность контролировать ход своей работы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785794"/>
            <a:ext cx="8604250" cy="592935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Внушайте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выпускнику мысль, что количество баллов не является совершенным измерением его возможностей. Не тревожьтесь о количестве баллов, которые выпускник получит на экзамене, и не критикуйте его после экзамена. Учитывайте его тревожное состояние и старайтесь внушить уверенность в успехе.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259</Words>
  <Application>Microsoft Office PowerPoint</Application>
  <PresentationFormat>Экран (4:3)</PresentationFormat>
  <Paragraphs>15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Специальное оформление</vt:lpstr>
      <vt:lpstr>1_Специальное оформление</vt:lpstr>
      <vt:lpstr>2_Специальное оформление</vt:lpstr>
      <vt:lpstr>Поток</vt:lpstr>
      <vt:lpstr>Памятка для родителей выпускников</vt:lpstr>
      <vt:lpstr>Обеспечьте дома удобное место для занятий, проследите за тем, чтобы никто из домашних не мешал ему при выполнении домашних заданий.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 выпускников</dc:title>
  <dc:creator>Image&amp;Matros ®</dc:creator>
  <cp:lastModifiedBy>user</cp:lastModifiedBy>
  <cp:revision>22</cp:revision>
  <dcterms:created xsi:type="dcterms:W3CDTF">2017-10-02T04:38:21Z</dcterms:created>
  <dcterms:modified xsi:type="dcterms:W3CDTF">2017-10-09T00:58:54Z</dcterms:modified>
</cp:coreProperties>
</file>