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2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5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0"/>
            <a:ext cx="8784976" cy="1152128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Класс </a:t>
            </a:r>
            <a:r>
              <a:rPr lang="ru-RU" sz="5400" b="1" dirty="0"/>
              <a:t>П</a:t>
            </a:r>
            <a:r>
              <a:rPr lang="ru-RU" sz="5400" b="1" dirty="0" smtClean="0"/>
              <a:t>аукообразные 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9036496" cy="587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57475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5173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82424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784976" cy="6480720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b="1" dirty="0">
                <a:solidFill>
                  <a:srgbClr val="0070C0"/>
                </a:solidFill>
              </a:rPr>
              <a:t>ФИЗКУЛЬТМИНУТКА</a:t>
            </a:r>
            <a:r>
              <a:rPr lang="ru-RU" sz="2000" b="1" dirty="0" smtClean="0">
                <a:solidFill>
                  <a:srgbClr val="0070C0"/>
                </a:solidFill>
              </a:rPr>
              <a:t>.</a:t>
            </a:r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 </a:t>
            </a:r>
            <a:r>
              <a:rPr lang="ru-RU" sz="2000" b="1" dirty="0">
                <a:solidFill>
                  <a:srgbClr val="0070C0"/>
                </a:solidFill>
              </a:rPr>
              <a:t>«Угадай, рак или паук» .</a:t>
            </a:r>
            <a:r>
              <a:rPr lang="ru-RU" sz="2000" b="1" dirty="0" smtClean="0">
                <a:solidFill>
                  <a:srgbClr val="0070C0"/>
                </a:solidFill>
              </a:rPr>
              <a:t> </a:t>
            </a:r>
            <a:endParaRPr lang="ru-RU" sz="2000" b="1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ru-RU" sz="2000" dirty="0" smtClean="0"/>
              <a:t> </a:t>
            </a:r>
            <a:r>
              <a:rPr lang="ru-RU" sz="2000" dirty="0"/>
              <a:t>Руки вверх – рак, руки в стороны – паук, наклон вперед – рак и паук.</a:t>
            </a:r>
          </a:p>
          <a:p>
            <a:pPr marL="514350" indent="-514350">
              <a:spcBef>
                <a:spcPts val="0"/>
              </a:spcBef>
              <a:buAutoNum type="arabicParenR"/>
            </a:pPr>
            <a:r>
              <a:rPr lang="ru-RU" dirty="0" smtClean="0"/>
              <a:t>Имеет </a:t>
            </a:r>
            <a:r>
              <a:rPr lang="ru-RU" dirty="0"/>
              <a:t>10 </a:t>
            </a:r>
            <a:r>
              <a:rPr lang="ru-RU" dirty="0" smtClean="0"/>
              <a:t>ног</a:t>
            </a:r>
          </a:p>
          <a:p>
            <a:pPr marL="514350" indent="-514350">
              <a:spcBef>
                <a:spcPts val="0"/>
              </a:spcBef>
              <a:buAutoNum type="arabicParenR"/>
            </a:pPr>
            <a:r>
              <a:rPr lang="ru-RU" dirty="0"/>
              <a:t>Дышит легкими и трахеями </a:t>
            </a:r>
            <a:endParaRPr lang="ru-RU" dirty="0" smtClean="0"/>
          </a:p>
          <a:p>
            <a:pPr marL="514350" indent="-514350">
              <a:spcBef>
                <a:spcPts val="0"/>
              </a:spcBef>
              <a:buAutoNum type="arabicParenR"/>
            </a:pPr>
            <a:r>
              <a:rPr lang="ru-RU" dirty="0" smtClean="0"/>
              <a:t>Имеет 8 ног</a:t>
            </a:r>
          </a:p>
          <a:p>
            <a:pPr marL="514350" indent="-514350">
              <a:spcBef>
                <a:spcPts val="0"/>
              </a:spcBef>
              <a:buAutoNum type="arabicParenR"/>
            </a:pPr>
            <a:r>
              <a:rPr lang="ru-RU" dirty="0" smtClean="0"/>
              <a:t>Имеет </a:t>
            </a:r>
            <a:r>
              <a:rPr lang="ru-RU" dirty="0" err="1" smtClean="0"/>
              <a:t>мальпигиевые</a:t>
            </a:r>
            <a:r>
              <a:rPr lang="ru-RU" dirty="0" smtClean="0"/>
              <a:t> сосуды</a:t>
            </a:r>
          </a:p>
          <a:p>
            <a:pPr marL="514350" indent="-514350">
              <a:spcBef>
                <a:spcPts val="0"/>
              </a:spcBef>
              <a:buAutoNum type="arabicParenR"/>
            </a:pPr>
            <a:r>
              <a:rPr lang="ru-RU" dirty="0" smtClean="0"/>
              <a:t>Имеет хитиновый покров</a:t>
            </a:r>
          </a:p>
          <a:p>
            <a:pPr marL="514350" indent="-514350">
              <a:spcBef>
                <a:spcPts val="0"/>
              </a:spcBef>
              <a:buAutoNum type="arabicParenR"/>
            </a:pPr>
            <a:r>
              <a:rPr lang="ru-RU" dirty="0" smtClean="0"/>
              <a:t>Дышит жабрами</a:t>
            </a:r>
          </a:p>
          <a:p>
            <a:pPr marL="514350" indent="-514350">
              <a:spcBef>
                <a:spcPts val="0"/>
              </a:spcBef>
              <a:buAutoNum type="arabicParenR"/>
            </a:pPr>
            <a:r>
              <a:rPr lang="ru-RU" dirty="0" smtClean="0"/>
              <a:t>Простые глаза</a:t>
            </a:r>
          </a:p>
          <a:p>
            <a:pPr marL="514350" indent="-514350">
              <a:spcBef>
                <a:spcPts val="0"/>
              </a:spcBef>
              <a:buAutoNum type="arabicParenR"/>
            </a:pPr>
            <a:r>
              <a:rPr lang="ru-RU" dirty="0" smtClean="0"/>
              <a:t>Имеет зеленые железы</a:t>
            </a:r>
          </a:p>
          <a:p>
            <a:pPr marL="514350" indent="-514350">
              <a:spcBef>
                <a:spcPts val="0"/>
              </a:spcBef>
              <a:buAutoNum type="arabicParenR"/>
            </a:pPr>
            <a:r>
              <a:rPr lang="ru-RU" dirty="0" smtClean="0"/>
              <a:t>Фасеточное зрение</a:t>
            </a:r>
          </a:p>
          <a:p>
            <a:pPr marL="514350" indent="-514350">
              <a:buAutoNum type="arabicParenR"/>
            </a:pPr>
            <a:r>
              <a:rPr lang="ru-RU" dirty="0" smtClean="0"/>
              <a:t>Отделы тела головогрудь и брюшко</a:t>
            </a:r>
          </a:p>
          <a:p>
            <a:pPr marL="514350" indent="-514350">
              <a:buAutoNum type="arabicParenR"/>
            </a:pPr>
            <a:endParaRPr lang="ru-RU" dirty="0" smtClean="0"/>
          </a:p>
          <a:p>
            <a:pPr marL="514350" indent="-514350">
              <a:buAutoNum type="arabicParenR"/>
            </a:pPr>
            <a:endParaRPr lang="ru-RU" dirty="0" smtClean="0"/>
          </a:p>
          <a:p>
            <a:pPr marL="514350" indent="-514350">
              <a:buAutoNum type="arabicParenR"/>
            </a:pPr>
            <a:endParaRPr lang="ru-RU" dirty="0" smtClean="0"/>
          </a:p>
          <a:p>
            <a:pPr marL="514350" indent="-514350">
              <a:buAutoNum type="arabicParenR"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514350" indent="-514350">
              <a:buAutoNum type="arabicParenR"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55735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Домашнее задание .</a:t>
            </a:r>
          </a:p>
          <a:p>
            <a:pPr marL="0" indent="0">
              <a:buNone/>
            </a:pPr>
            <a:r>
              <a:rPr lang="ru-RU" dirty="0" smtClean="0"/>
              <a:t>Сообщение на тему :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Сенокосцы.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Скорпионы.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Клещи.</a:t>
            </a:r>
          </a:p>
          <a:p>
            <a:pPr marL="0" indent="0">
              <a:buNone/>
            </a:pPr>
            <a:r>
              <a:rPr lang="ru-RU" dirty="0" smtClean="0"/>
              <a:t> Параграф 25  пересказ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064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Паукообразные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392126"/>
            <a:ext cx="13993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Пауки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52433" y="1157951"/>
            <a:ext cx="24113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7030A0"/>
                </a:solidFill>
              </a:rPr>
              <a:t>Сенокосцы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860032" y="1715291"/>
            <a:ext cx="15392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00B050"/>
                </a:solidFill>
              </a:rPr>
              <a:t>Клещи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690282" y="1478444"/>
            <a:ext cx="24770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0070C0"/>
                </a:solidFill>
              </a:rPr>
              <a:t>Скорпионы</a:t>
            </a:r>
          </a:p>
        </p:txBody>
      </p:sp>
      <p:sp>
        <p:nvSpPr>
          <p:cNvPr id="11" name="Стрелка влево 10"/>
          <p:cNvSpPr/>
          <p:nvPr/>
        </p:nvSpPr>
        <p:spPr>
          <a:xfrm rot="19923818">
            <a:off x="954083" y="911769"/>
            <a:ext cx="1368152" cy="23262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лево 11"/>
          <p:cNvSpPr/>
          <p:nvPr/>
        </p:nvSpPr>
        <p:spPr>
          <a:xfrm rot="16200000">
            <a:off x="4716016" y="1157951"/>
            <a:ext cx="792088" cy="32049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840122"/>
            <a:ext cx="281239" cy="552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168044">
            <a:off x="6439570" y="728775"/>
            <a:ext cx="1268413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7618" y="4048845"/>
            <a:ext cx="2851426" cy="2837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2624" y="1836509"/>
            <a:ext cx="2650984" cy="198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63798" y="4277614"/>
            <a:ext cx="3041563" cy="2610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080" r="14217"/>
          <a:stretch/>
        </p:blipFill>
        <p:spPr bwMode="auto">
          <a:xfrm>
            <a:off x="6875031" y="2170794"/>
            <a:ext cx="2236764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3110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31640" y="17690"/>
            <a:ext cx="6120680" cy="6853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9852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6856" y="0"/>
            <a:ext cx="5698976" cy="864096"/>
          </a:xfrm>
        </p:spPr>
        <p:txBody>
          <a:bodyPr/>
          <a:lstStyle/>
          <a:p>
            <a:r>
              <a:rPr lang="ru-RU" dirty="0" smtClean="0"/>
              <a:t>Паутинные бородавки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980728"/>
            <a:ext cx="7104790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9333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723"/>
            <a:ext cx="9180670" cy="6709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88736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Дыхательная система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Легкие и трахеи 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204864"/>
            <a:ext cx="9012251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0393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Кровеносная система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Незамкнутая, по сосудам и в полости тела течет </a:t>
            </a:r>
            <a:r>
              <a:rPr lang="ru-RU" dirty="0" err="1" smtClean="0"/>
              <a:t>гемолимфа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996952"/>
            <a:ext cx="8424936" cy="3550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05195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Нервная система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 smtClean="0"/>
              <a:t>Подглоточный</a:t>
            </a:r>
            <a:r>
              <a:rPr lang="ru-RU" dirty="0" smtClean="0"/>
              <a:t> нервный узел и отходящие от него нервы</a:t>
            </a: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616" y="2852936"/>
            <a:ext cx="7620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44709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Выделительная система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 smtClean="0"/>
              <a:t>Мальпигиевые</a:t>
            </a:r>
            <a:r>
              <a:rPr lang="ru-RU" dirty="0" smtClean="0"/>
              <a:t> сосуды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5" y="2780928"/>
            <a:ext cx="8313593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96339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117</Words>
  <Application>Microsoft Office PowerPoint</Application>
  <PresentationFormat>Экран (4:3)</PresentationFormat>
  <Paragraphs>39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Класс Паукообразные </vt:lpstr>
      <vt:lpstr>Паукообразные</vt:lpstr>
      <vt:lpstr>Презентация PowerPoint</vt:lpstr>
      <vt:lpstr>Паутинные бородавки</vt:lpstr>
      <vt:lpstr>Презентация PowerPoint</vt:lpstr>
      <vt:lpstr>Дыхательная система</vt:lpstr>
      <vt:lpstr>Кровеносная система</vt:lpstr>
      <vt:lpstr>Нервная система</vt:lpstr>
      <vt:lpstr>Выделительная система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Вероника</dc:creator>
  <cp:lastModifiedBy>Вероника</cp:lastModifiedBy>
  <cp:revision>9</cp:revision>
  <dcterms:created xsi:type="dcterms:W3CDTF">2016-12-04T13:46:17Z</dcterms:created>
  <dcterms:modified xsi:type="dcterms:W3CDTF">2017-10-09T17:45:17Z</dcterms:modified>
</cp:coreProperties>
</file>