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64" r:id="rId2"/>
    <p:sldId id="265" r:id="rId3"/>
    <p:sldId id="266" r:id="rId4"/>
    <p:sldId id="267" r:id="rId5"/>
    <p:sldId id="268" r:id="rId6"/>
    <p:sldId id="269" r:id="rId7"/>
    <p:sldId id="270" r:id="rId8"/>
    <p:sldId id="263" r:id="rId9"/>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68" d="100"/>
          <a:sy n="68" d="100"/>
        </p:scale>
        <p:origin x="-1446"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bg>
      <p:bgRef idx="1001">
        <a:schemeClr val="bg1"/>
      </p:bgRef>
    </p:bg>
    <p:spTree>
      <p:nvGrpSpPr>
        <p:cNvPr id="1" name=""/>
        <p:cNvGrpSpPr/>
        <p:nvPr/>
      </p:nvGrpSpPr>
      <p:grpSpPr>
        <a:xfrm>
          <a:off x="0" y="0"/>
          <a:ext cx="0" cy="0"/>
          <a:chOff x="0" y="0"/>
          <a:chExt cx="0" cy="0"/>
        </a:xfrm>
      </p:grpSpPr>
      <p:sp>
        <p:nvSpPr>
          <p:cNvPr id="8" name="Заголовок 7"/>
          <p:cNvSpPr>
            <a:spLocks noGrp="1"/>
          </p:cNvSpPr>
          <p:nvPr>
            <p:ph type="ctrTitle"/>
          </p:nvPr>
        </p:nvSpPr>
        <p:spPr>
          <a:xfrm>
            <a:off x="2286000" y="3124200"/>
            <a:ext cx="6172200" cy="1894362"/>
          </a:xfrm>
        </p:spPr>
        <p:txBody>
          <a:bodyPr/>
          <a:lstStyle>
            <a:lvl1pPr>
              <a:defRPr b="1"/>
            </a:lvl1pPr>
          </a:lstStyle>
          <a:p>
            <a:r>
              <a:rPr kumimoji="0" lang="ru-RU" smtClean="0"/>
              <a:t>Образец заголовка</a:t>
            </a:r>
            <a:endParaRPr kumimoji="0" lang="en-US"/>
          </a:p>
        </p:txBody>
      </p:sp>
      <p:sp>
        <p:nvSpPr>
          <p:cNvPr id="9" name="Подзаголовок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28" name="Дата 27"/>
          <p:cNvSpPr>
            <a:spLocks noGrp="1"/>
          </p:cNvSpPr>
          <p:nvPr>
            <p:ph type="dt" sz="half" idx="10"/>
          </p:nvPr>
        </p:nvSpPr>
        <p:spPr bwMode="auto">
          <a:xfrm rot="5400000">
            <a:off x="7764621" y="1174097"/>
            <a:ext cx="2286000" cy="381000"/>
          </a:xfrm>
        </p:spPr>
        <p:txBody>
          <a:bodyPr/>
          <a:lstStyle/>
          <a:p>
            <a:fld id="{EA754ECB-BC9F-4C4B-A1F5-A2AA936B1369}" type="datetimeFigureOut">
              <a:rPr lang="ru-RU" smtClean="0"/>
              <a:pPr/>
              <a:t>02.07.2017</a:t>
            </a:fld>
            <a:endParaRPr lang="ru-RU"/>
          </a:p>
        </p:txBody>
      </p:sp>
      <p:sp>
        <p:nvSpPr>
          <p:cNvPr id="17" name="Нижний колонтитул 16"/>
          <p:cNvSpPr>
            <a:spLocks noGrp="1"/>
          </p:cNvSpPr>
          <p:nvPr>
            <p:ph type="ftr" sz="quarter" idx="11"/>
          </p:nvPr>
        </p:nvSpPr>
        <p:spPr bwMode="auto">
          <a:xfrm rot="5400000">
            <a:off x="7077269" y="4181669"/>
            <a:ext cx="3657600" cy="384048"/>
          </a:xfrm>
        </p:spPr>
        <p:txBody>
          <a:bodyPr/>
          <a:lstStyle/>
          <a:p>
            <a:endParaRPr lang="ru-RU"/>
          </a:p>
        </p:txBody>
      </p:sp>
      <p:sp>
        <p:nvSpPr>
          <p:cNvPr id="10" name="Прямоугольник 9"/>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Прямоугольник 11"/>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Прямоугольник 13"/>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Прямоугольник 18"/>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Прямая соединительная линия 10"/>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Прямая соединительная линия 17"/>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0" name="Прямая соединительная линия 19"/>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Прямая соединительная линия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Прямая соединительная линия 14"/>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2" name="Прямая соединительная линия 21"/>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7" name="Прямоугольник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Овал 20"/>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Овал 22"/>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Овал 23"/>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Овал 25"/>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Овал 24"/>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Номер слайда 28"/>
          <p:cNvSpPr>
            <a:spLocks noGrp="1"/>
          </p:cNvSpPr>
          <p:nvPr>
            <p:ph type="sldNum" sz="quarter" idx="12"/>
          </p:nvPr>
        </p:nvSpPr>
        <p:spPr bwMode="auto">
          <a:xfrm>
            <a:off x="1325544" y="4928702"/>
            <a:ext cx="609600" cy="517524"/>
          </a:xfrm>
        </p:spPr>
        <p:txBody>
          <a:bodyPr/>
          <a:lstStyle/>
          <a:p>
            <a:fld id="{ADF88A69-3714-4A3C-AB8F-5F31FD4A115E}" type="slidenum">
              <a:rPr lang="ru-RU" smtClean="0"/>
              <a:pPr/>
              <a:t>‹#›</a:t>
            </a:fld>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EA754ECB-BC9F-4C4B-A1F5-A2AA936B1369}" type="datetimeFigureOut">
              <a:rPr lang="ru-RU" smtClean="0"/>
              <a:pPr/>
              <a:t>02.07.2017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ADF88A69-3714-4A3C-AB8F-5F31FD4A115E}"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9"/>
            <a:ext cx="16764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EA754ECB-BC9F-4C4B-A1F5-A2AA936B1369}" type="datetimeFigureOut">
              <a:rPr lang="ru-RU" smtClean="0"/>
              <a:pPr/>
              <a:t>02.07.2017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ADF88A69-3714-4A3C-AB8F-5F31FD4A115E}"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8" name="Содержимое 7"/>
          <p:cNvSpPr>
            <a:spLocks noGrp="1"/>
          </p:cNvSpPr>
          <p:nvPr>
            <p:ph sz="quarter" idx="1"/>
          </p:nvPr>
        </p:nvSpPr>
        <p:spPr>
          <a:xfrm>
            <a:off x="457200" y="1600200"/>
            <a:ext cx="7467600" cy="4873752"/>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4"/>
          </p:nvPr>
        </p:nvSpPr>
        <p:spPr/>
        <p:txBody>
          <a:bodyPr rtlCol="0"/>
          <a:lstStyle/>
          <a:p>
            <a:fld id="{EA754ECB-BC9F-4C4B-A1F5-A2AA936B1369}" type="datetimeFigureOut">
              <a:rPr lang="ru-RU" smtClean="0"/>
              <a:pPr/>
              <a:t>02.07.2017</a:t>
            </a:fld>
            <a:endParaRPr lang="ru-RU"/>
          </a:p>
        </p:txBody>
      </p:sp>
      <p:sp>
        <p:nvSpPr>
          <p:cNvPr id="9" name="Номер слайда 8"/>
          <p:cNvSpPr>
            <a:spLocks noGrp="1"/>
          </p:cNvSpPr>
          <p:nvPr>
            <p:ph type="sldNum" sz="quarter" idx="15"/>
          </p:nvPr>
        </p:nvSpPr>
        <p:spPr/>
        <p:txBody>
          <a:bodyPr rtlCol="0"/>
          <a:lstStyle/>
          <a:p>
            <a:fld id="{ADF88A69-3714-4A3C-AB8F-5F31FD4A115E}" type="slidenum">
              <a:rPr lang="ru-RU" smtClean="0"/>
              <a:pPr/>
              <a:t>‹#›</a:t>
            </a:fld>
            <a:endParaRPr lang="ru-RU"/>
          </a:p>
        </p:txBody>
      </p:sp>
      <p:sp>
        <p:nvSpPr>
          <p:cNvPr id="10" name="Нижний колонтитул 9"/>
          <p:cNvSpPr>
            <a:spLocks noGrp="1"/>
          </p:cNvSpPr>
          <p:nvPr>
            <p:ph type="ftr" sz="quarter" idx="16"/>
          </p:nvPr>
        </p:nvSpPr>
        <p:spPr/>
        <p:txBody>
          <a:bodyPr rtlCol="0"/>
          <a:lstStyle/>
          <a:p>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1">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286000" y="2895600"/>
            <a:ext cx="6172200" cy="2053590"/>
          </a:xfrm>
        </p:spPr>
        <p:txBody>
          <a:bodyPr/>
          <a:lstStyle>
            <a:lvl1pPr algn="l">
              <a:buNone/>
              <a:defRPr sz="3000" b="1" cap="small" baseline="0"/>
            </a:lvl1pPr>
          </a:lstStyle>
          <a:p>
            <a:r>
              <a:rPr kumimoji="0" lang="ru-RU" smtClean="0"/>
              <a:t>Образец заголовка</a:t>
            </a:r>
            <a:endParaRPr kumimoji="0" lang="en-US"/>
          </a:p>
        </p:txBody>
      </p:sp>
      <p:sp>
        <p:nvSpPr>
          <p:cNvPr id="3" name="Текст 2"/>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bwMode="auto">
          <a:xfrm rot="5400000">
            <a:off x="7763256" y="1170432"/>
            <a:ext cx="2286000" cy="381000"/>
          </a:xfrm>
        </p:spPr>
        <p:txBody>
          <a:bodyPr/>
          <a:lstStyle/>
          <a:p>
            <a:fld id="{EA754ECB-BC9F-4C4B-A1F5-A2AA936B1369}" type="datetimeFigureOut">
              <a:rPr lang="ru-RU" smtClean="0"/>
              <a:pPr/>
              <a:t>02.07.2017</a:t>
            </a:fld>
            <a:endParaRPr lang="ru-RU"/>
          </a:p>
        </p:txBody>
      </p:sp>
      <p:sp>
        <p:nvSpPr>
          <p:cNvPr id="5" name="Нижний колонтитул 4"/>
          <p:cNvSpPr>
            <a:spLocks noGrp="1"/>
          </p:cNvSpPr>
          <p:nvPr>
            <p:ph type="ftr" sz="quarter" idx="11"/>
          </p:nvPr>
        </p:nvSpPr>
        <p:spPr bwMode="auto">
          <a:xfrm rot="5400000">
            <a:off x="7077456" y="4178808"/>
            <a:ext cx="3657600" cy="384048"/>
          </a:xfrm>
        </p:spPr>
        <p:txBody>
          <a:bodyPr/>
          <a:lstStyle/>
          <a:p>
            <a:endParaRPr lang="ru-RU"/>
          </a:p>
        </p:txBody>
      </p:sp>
      <p:sp>
        <p:nvSpPr>
          <p:cNvPr id="9" name="Прямоугольник 8"/>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Прямоугольник 9"/>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Прямоугольник 10"/>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Прямоугольник 11"/>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Прямая соединительная линия 12"/>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Прямая соединительная линия 13"/>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Прямая соединительная линия 14"/>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Прямая соединительная линия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7" name="Прямая соединительная линия 16"/>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Прямоугольник 1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Овал 18"/>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Овал 19"/>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Овал 20"/>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Овал 21"/>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Овал 22"/>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Прямая соединительная линия 25"/>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Номер слайда 5"/>
          <p:cNvSpPr>
            <a:spLocks noGrp="1"/>
          </p:cNvSpPr>
          <p:nvPr>
            <p:ph type="sldNum" sz="quarter" idx="12"/>
          </p:nvPr>
        </p:nvSpPr>
        <p:spPr bwMode="auto">
          <a:xfrm>
            <a:off x="1340616" y="4928702"/>
            <a:ext cx="609600" cy="517524"/>
          </a:xfrm>
        </p:spPr>
        <p:txBody>
          <a:bodyPr/>
          <a:lstStyle/>
          <a:p>
            <a:fld id="{ADF88A69-3714-4A3C-AB8F-5F31FD4A115E}"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5" name="Дата 4"/>
          <p:cNvSpPr>
            <a:spLocks noGrp="1"/>
          </p:cNvSpPr>
          <p:nvPr>
            <p:ph type="dt" sz="half" idx="10"/>
          </p:nvPr>
        </p:nvSpPr>
        <p:spPr/>
        <p:txBody>
          <a:bodyPr/>
          <a:lstStyle/>
          <a:p>
            <a:fld id="{EA754ECB-BC9F-4C4B-A1F5-A2AA936B1369}" type="datetimeFigureOut">
              <a:rPr lang="ru-RU" smtClean="0"/>
              <a:pPr/>
              <a:t>02.07.2017</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ADF88A69-3714-4A3C-AB8F-5F31FD4A115E}" type="slidenum">
              <a:rPr lang="ru-RU" smtClean="0"/>
              <a:pPr/>
              <a:t>‹#›</a:t>
            </a:fld>
            <a:endParaRPr lang="ru-RU"/>
          </a:p>
        </p:txBody>
      </p:sp>
      <p:sp>
        <p:nvSpPr>
          <p:cNvPr id="9" name="Содержимое 8"/>
          <p:cNvSpPr>
            <a:spLocks noGrp="1"/>
          </p:cNvSpPr>
          <p:nvPr>
            <p:ph sz="quarter" idx="1"/>
          </p:nvPr>
        </p:nvSpPr>
        <p:spPr>
          <a:xfrm>
            <a:off x="457200" y="1600200"/>
            <a:ext cx="3657600"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1" name="Содержимое 10"/>
          <p:cNvSpPr>
            <a:spLocks noGrp="1"/>
          </p:cNvSpPr>
          <p:nvPr>
            <p:ph sz="quarter" idx="2"/>
          </p:nvPr>
        </p:nvSpPr>
        <p:spPr>
          <a:xfrm>
            <a:off x="4270248" y="1600200"/>
            <a:ext cx="3657600"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7543800" cy="1143000"/>
          </a:xfrm>
        </p:spPr>
        <p:txBody>
          <a:bodyPr anchor="b"/>
          <a:lstStyle>
            <a:lvl1pPr>
              <a:defRPr/>
            </a:lvl1pPr>
          </a:lstStyle>
          <a:p>
            <a:r>
              <a:rPr kumimoji="0" lang="ru-RU" smtClean="0"/>
              <a:t>Образец заголовка</a:t>
            </a:r>
            <a:endParaRPr kumimoji="0" lang="en-US"/>
          </a:p>
        </p:txBody>
      </p:sp>
      <p:sp>
        <p:nvSpPr>
          <p:cNvPr id="7" name="Дата 6"/>
          <p:cNvSpPr>
            <a:spLocks noGrp="1"/>
          </p:cNvSpPr>
          <p:nvPr>
            <p:ph type="dt" sz="half" idx="10"/>
          </p:nvPr>
        </p:nvSpPr>
        <p:spPr/>
        <p:txBody>
          <a:bodyPr/>
          <a:lstStyle/>
          <a:p>
            <a:fld id="{EA754ECB-BC9F-4C4B-A1F5-A2AA936B1369}" type="datetimeFigureOut">
              <a:rPr lang="ru-RU" smtClean="0"/>
              <a:pPr/>
              <a:t>02.07.2017</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ADF88A69-3714-4A3C-AB8F-5F31FD4A115E}" type="slidenum">
              <a:rPr lang="ru-RU" smtClean="0"/>
              <a:pPr/>
              <a:t>‹#›</a:t>
            </a:fld>
            <a:endParaRPr lang="ru-RU"/>
          </a:p>
        </p:txBody>
      </p:sp>
      <p:sp>
        <p:nvSpPr>
          <p:cNvPr id="11" name="Содержимое 10"/>
          <p:cNvSpPr>
            <a:spLocks noGrp="1"/>
          </p:cNvSpPr>
          <p:nvPr>
            <p:ph sz="quarter" idx="2"/>
          </p:nvPr>
        </p:nvSpPr>
        <p:spPr>
          <a:xfrm>
            <a:off x="457200" y="2362200"/>
            <a:ext cx="3657600" cy="38862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3" name="Содержимое 12"/>
          <p:cNvSpPr>
            <a:spLocks noGrp="1"/>
          </p:cNvSpPr>
          <p:nvPr>
            <p:ph sz="quarter" idx="4"/>
          </p:nvPr>
        </p:nvSpPr>
        <p:spPr>
          <a:xfrm>
            <a:off x="4371975" y="2362200"/>
            <a:ext cx="3657600" cy="38862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2" name="Текст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ru-RU" smtClean="0"/>
              <a:t>Образец текста</a:t>
            </a:r>
          </a:p>
        </p:txBody>
      </p:sp>
      <p:sp>
        <p:nvSpPr>
          <p:cNvPr id="14" name="Текст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ru-RU" smtClean="0"/>
              <a:t>Образец текста</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6" name="Дата 5"/>
          <p:cNvSpPr>
            <a:spLocks noGrp="1"/>
          </p:cNvSpPr>
          <p:nvPr>
            <p:ph type="dt" sz="half" idx="10"/>
          </p:nvPr>
        </p:nvSpPr>
        <p:spPr/>
        <p:txBody>
          <a:bodyPr rtlCol="0"/>
          <a:lstStyle/>
          <a:p>
            <a:fld id="{EA754ECB-BC9F-4C4B-A1F5-A2AA936B1369}" type="datetimeFigureOut">
              <a:rPr lang="ru-RU" smtClean="0"/>
              <a:pPr/>
              <a:t>02.07.2017</a:t>
            </a:fld>
            <a:endParaRPr lang="ru-RU"/>
          </a:p>
        </p:txBody>
      </p:sp>
      <p:sp>
        <p:nvSpPr>
          <p:cNvPr id="7" name="Номер слайда 6"/>
          <p:cNvSpPr>
            <a:spLocks noGrp="1"/>
          </p:cNvSpPr>
          <p:nvPr>
            <p:ph type="sldNum" sz="quarter" idx="11"/>
          </p:nvPr>
        </p:nvSpPr>
        <p:spPr/>
        <p:txBody>
          <a:bodyPr rtlCol="0"/>
          <a:lstStyle/>
          <a:p>
            <a:fld id="{ADF88A69-3714-4A3C-AB8F-5F31FD4A115E}" type="slidenum">
              <a:rPr lang="ru-RU" smtClean="0"/>
              <a:pPr/>
              <a:t>‹#›</a:t>
            </a:fld>
            <a:endParaRPr lang="ru-RU"/>
          </a:p>
        </p:txBody>
      </p:sp>
      <p:sp>
        <p:nvSpPr>
          <p:cNvPr id="8" name="Нижний колонтитул 7"/>
          <p:cNvSpPr>
            <a:spLocks noGrp="1"/>
          </p:cNvSpPr>
          <p:nvPr>
            <p:ph type="ftr" sz="quarter" idx="12"/>
          </p:nvPr>
        </p:nvSpPr>
        <p:spPr/>
        <p:txBody>
          <a:bodyPr rtlCol="0"/>
          <a:lstStyle/>
          <a:p>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EA754ECB-BC9F-4C4B-A1F5-A2AA936B1369}" type="datetimeFigureOut">
              <a:rPr lang="ru-RU" smtClean="0"/>
              <a:pPr/>
              <a:t>02.07.2017</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ADF88A69-3714-4A3C-AB8F-5F31FD4A115E}"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bg>
      <p:bgRef idx="1001">
        <a:schemeClr val="bg1"/>
      </p:bgRef>
    </p:bg>
    <p:spTree>
      <p:nvGrpSpPr>
        <p:cNvPr id="1" name=""/>
        <p:cNvGrpSpPr/>
        <p:nvPr/>
      </p:nvGrpSpPr>
      <p:grpSpPr>
        <a:xfrm>
          <a:off x="0" y="0"/>
          <a:ext cx="0" cy="0"/>
          <a:chOff x="0" y="0"/>
          <a:chExt cx="0" cy="0"/>
        </a:xfrm>
      </p:grpSpPr>
      <p:sp>
        <p:nvSpPr>
          <p:cNvPr id="10" name="Прямая соединительная линия 9"/>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Заголовок 1"/>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ru-RU" smtClean="0"/>
              <a:t>Образец заголовка</a:t>
            </a:r>
            <a:endParaRPr kumimoji="0" lang="en-US"/>
          </a:p>
        </p:txBody>
      </p:sp>
      <p:sp>
        <p:nvSpPr>
          <p:cNvPr id="3" name="Текст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8" name="Прямая соединительная линия 7"/>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Прямая соединительная линия 8"/>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Прямая соединительная линия 10"/>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Прямоугольник 11"/>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Прямая соединительная линия 12"/>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Овал 13"/>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Содержимое 17"/>
          <p:cNvSpPr>
            <a:spLocks noGrp="1"/>
          </p:cNvSpPr>
          <p:nvPr>
            <p:ph sz="quarter" idx="1"/>
          </p:nvPr>
        </p:nvSpPr>
        <p:spPr>
          <a:xfrm>
            <a:off x="304800" y="274320"/>
            <a:ext cx="5638800" cy="6327648"/>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1" name="Дата 20"/>
          <p:cNvSpPr>
            <a:spLocks noGrp="1"/>
          </p:cNvSpPr>
          <p:nvPr>
            <p:ph type="dt" sz="half" idx="14"/>
          </p:nvPr>
        </p:nvSpPr>
        <p:spPr/>
        <p:txBody>
          <a:bodyPr rtlCol="0"/>
          <a:lstStyle/>
          <a:p>
            <a:fld id="{EA754ECB-BC9F-4C4B-A1F5-A2AA936B1369}" type="datetimeFigureOut">
              <a:rPr lang="ru-RU" smtClean="0"/>
              <a:pPr/>
              <a:t>02.07.2017</a:t>
            </a:fld>
            <a:endParaRPr lang="ru-RU"/>
          </a:p>
        </p:txBody>
      </p:sp>
      <p:sp>
        <p:nvSpPr>
          <p:cNvPr id="22" name="Номер слайда 21"/>
          <p:cNvSpPr>
            <a:spLocks noGrp="1"/>
          </p:cNvSpPr>
          <p:nvPr>
            <p:ph type="sldNum" sz="quarter" idx="15"/>
          </p:nvPr>
        </p:nvSpPr>
        <p:spPr/>
        <p:txBody>
          <a:bodyPr rtlCol="0"/>
          <a:lstStyle/>
          <a:p>
            <a:fld id="{ADF88A69-3714-4A3C-AB8F-5F31FD4A115E}" type="slidenum">
              <a:rPr lang="ru-RU" smtClean="0"/>
              <a:pPr/>
              <a:t>‹#›</a:t>
            </a:fld>
            <a:endParaRPr lang="ru-RU"/>
          </a:p>
        </p:txBody>
      </p:sp>
      <p:sp>
        <p:nvSpPr>
          <p:cNvPr id="23" name="Нижний колонтитул 22"/>
          <p:cNvSpPr>
            <a:spLocks noGrp="1"/>
          </p:cNvSpPr>
          <p:nvPr>
            <p:ph type="ftr" sz="quarter" idx="16"/>
          </p:nvPr>
        </p:nvSpPr>
        <p:spPr/>
        <p:txBody>
          <a:bodyPr rtlCol="0"/>
          <a:lstStyle/>
          <a:p>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9" name="Прямая соединительная линия 8"/>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Овал 12"/>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Заголовок 1"/>
          <p:cNvSpPr>
            <a:spLocks noGrp="1"/>
          </p:cNvSpPr>
          <p:nvPr>
            <p:ph type="title"/>
          </p:nvPr>
        </p:nvSpPr>
        <p:spPr>
          <a:xfrm rot="5400000">
            <a:off x="3350133" y="3200400"/>
            <a:ext cx="6309360" cy="457200"/>
          </a:xfrm>
        </p:spPr>
        <p:txBody>
          <a:bodyPr anchor="b"/>
          <a:lstStyle>
            <a:lvl1pPr algn="l">
              <a:buNone/>
              <a:defRPr sz="2000" b="1"/>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ru-RU" smtClean="0"/>
              <a:t>Вставка рисунка</a:t>
            </a:r>
            <a:endParaRPr kumimoji="0" lang="en-US" dirty="0"/>
          </a:p>
        </p:txBody>
      </p:sp>
      <p:sp>
        <p:nvSpPr>
          <p:cNvPr id="4" name="Текст 3"/>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10" name="Прямая соединительная линия 9"/>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Прямоугольник 10"/>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Прямая соединительная линия 11"/>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Прямая соединительная линия 18"/>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Прямая соединительная линия 19"/>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Дата 16"/>
          <p:cNvSpPr>
            <a:spLocks noGrp="1"/>
          </p:cNvSpPr>
          <p:nvPr>
            <p:ph type="dt" sz="half" idx="10"/>
          </p:nvPr>
        </p:nvSpPr>
        <p:spPr/>
        <p:txBody>
          <a:bodyPr rtlCol="0"/>
          <a:lstStyle/>
          <a:p>
            <a:fld id="{EA754ECB-BC9F-4C4B-A1F5-A2AA936B1369}" type="datetimeFigureOut">
              <a:rPr lang="ru-RU" smtClean="0"/>
              <a:pPr/>
              <a:t>02.07.2017</a:t>
            </a:fld>
            <a:endParaRPr lang="ru-RU"/>
          </a:p>
        </p:txBody>
      </p:sp>
      <p:sp>
        <p:nvSpPr>
          <p:cNvPr id="18" name="Номер слайда 17"/>
          <p:cNvSpPr>
            <a:spLocks noGrp="1"/>
          </p:cNvSpPr>
          <p:nvPr>
            <p:ph type="sldNum" sz="quarter" idx="11"/>
          </p:nvPr>
        </p:nvSpPr>
        <p:spPr/>
        <p:txBody>
          <a:bodyPr rtlCol="0"/>
          <a:lstStyle/>
          <a:p>
            <a:fld id="{ADF88A69-3714-4A3C-AB8F-5F31FD4A115E}" type="slidenum">
              <a:rPr lang="ru-RU" smtClean="0"/>
              <a:pPr/>
              <a:t>‹#›</a:t>
            </a:fld>
            <a:endParaRPr lang="ru-RU"/>
          </a:p>
        </p:txBody>
      </p:sp>
      <p:sp>
        <p:nvSpPr>
          <p:cNvPr id="21" name="Нижний колонтитул 20"/>
          <p:cNvSpPr>
            <a:spLocks noGrp="1"/>
          </p:cNvSpPr>
          <p:nvPr>
            <p:ph type="ftr" sz="quarter" idx="12"/>
          </p:nvPr>
        </p:nvSpPr>
        <p:spPr/>
        <p:txBody>
          <a:bodyPr rtlCol="0"/>
          <a:lstStyle/>
          <a:p>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Прямая соединительная линия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Заголовок 21"/>
          <p:cNvSpPr>
            <a:spLocks noGrp="1"/>
          </p:cNvSpPr>
          <p:nvPr>
            <p:ph type="title"/>
          </p:nvPr>
        </p:nvSpPr>
        <p:spPr>
          <a:xfrm>
            <a:off x="457200" y="274638"/>
            <a:ext cx="7467600" cy="1143000"/>
          </a:xfrm>
          <a:prstGeom prst="rect">
            <a:avLst/>
          </a:prstGeom>
        </p:spPr>
        <p:txBody>
          <a:bodyPr vert="horz" anchor="b">
            <a:normAutofit/>
          </a:bodyPr>
          <a:lstStyle/>
          <a:p>
            <a:r>
              <a:rPr kumimoji="0" lang="ru-RU" smtClean="0"/>
              <a:t>Образец заголовка</a:t>
            </a:r>
            <a:endParaRPr kumimoji="0" lang="en-US"/>
          </a:p>
        </p:txBody>
      </p:sp>
      <p:sp>
        <p:nvSpPr>
          <p:cNvPr id="13" name="Текст 12"/>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4" name="Дата 13"/>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EA754ECB-BC9F-4C4B-A1F5-A2AA936B1369}" type="datetimeFigureOut">
              <a:rPr lang="ru-RU" smtClean="0"/>
              <a:pPr/>
              <a:t>02.07.2017</a:t>
            </a:fld>
            <a:endParaRPr lang="ru-RU"/>
          </a:p>
        </p:txBody>
      </p:sp>
      <p:sp>
        <p:nvSpPr>
          <p:cNvPr id="3" name="Нижний колонтитул 2"/>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endParaRPr lang="ru-RU"/>
          </a:p>
        </p:txBody>
      </p:sp>
      <p:sp>
        <p:nvSpPr>
          <p:cNvPr id="7" name="Прямая соединительная линия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Прямая соединительная линия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Прямоугольник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Прямая соединительная линия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Овал 11"/>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Номер слайда 22"/>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ADF88A69-3714-4A3C-AB8F-5F31FD4A115E}"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Использование предлогов в речи</a:t>
            </a:r>
            <a:endParaRPr lang="ru-RU" dirty="0"/>
          </a:p>
        </p:txBody>
      </p:sp>
      <p:sp>
        <p:nvSpPr>
          <p:cNvPr id="3" name="Содержимое 2"/>
          <p:cNvSpPr>
            <a:spLocks noGrp="1"/>
          </p:cNvSpPr>
          <p:nvPr>
            <p:ph sz="quarter" idx="1"/>
          </p:nvPr>
        </p:nvSpPr>
        <p:spPr/>
        <p:txBody>
          <a:bodyPr/>
          <a:lstStyle/>
          <a:p>
            <a:pPr>
              <a:buFont typeface="Wingdings" pitchFamily="2" charset="2"/>
              <a:buNone/>
            </a:pPr>
            <a:r>
              <a:rPr lang="ru-RU" dirty="0" smtClean="0"/>
              <a:t>Автор</a:t>
            </a:r>
          </a:p>
          <a:p>
            <a:pPr>
              <a:buFont typeface="Wingdings" pitchFamily="2" charset="2"/>
              <a:buNone/>
            </a:pPr>
            <a:r>
              <a:rPr lang="ru-RU" dirty="0" smtClean="0"/>
              <a:t> воспитатель МБДОУ «</a:t>
            </a:r>
            <a:r>
              <a:rPr lang="ru-RU" dirty="0" err="1" smtClean="0"/>
              <a:t>Д\с</a:t>
            </a:r>
            <a:r>
              <a:rPr lang="ru-RU" dirty="0" smtClean="0"/>
              <a:t> №2»</a:t>
            </a:r>
          </a:p>
          <a:p>
            <a:pPr>
              <a:buFont typeface="Wingdings" pitchFamily="2" charset="2"/>
              <a:buNone/>
            </a:pPr>
            <a:r>
              <a:rPr lang="ru-RU" dirty="0" smtClean="0"/>
              <a:t>г. Ачинск Красноярского края</a:t>
            </a:r>
          </a:p>
          <a:p>
            <a:pPr>
              <a:buFont typeface="Wingdings" pitchFamily="2" charset="2"/>
              <a:buNone/>
            </a:pPr>
            <a:r>
              <a:rPr lang="ru-RU" dirty="0" err="1" smtClean="0"/>
              <a:t>Кожаева</a:t>
            </a:r>
            <a:r>
              <a:rPr lang="ru-RU" dirty="0" smtClean="0"/>
              <a:t> Ирина Федоровна</a:t>
            </a:r>
            <a:endParaRPr lang="ru-RU"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428596" y="642918"/>
            <a:ext cx="7715304" cy="3416320"/>
          </a:xfrm>
          <a:prstGeom prst="rect">
            <a:avLst/>
          </a:prstGeom>
        </p:spPr>
        <p:txBody>
          <a:bodyPr wrap="square">
            <a:spAutoFit/>
          </a:bodyPr>
          <a:lstStyle/>
          <a:p>
            <a:r>
              <a:rPr lang="ru-RU" sz="2400" dirty="0" smtClean="0"/>
              <a:t>Дети дошкольного возраста с ОНР испытывают затруднения в употребление предлогов в речи, не понимают их значение, путают предлоги «над», «под». Для решения этой проблемы использую  компьютерные игры. Которые привлекают внимание детей небольшой анимацией. Отвечая на вопрос  «где находится шарик», дети учатся строить предложение, наглядно видят и понимают значение предлога.</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вал 1"/>
          <p:cNvSpPr/>
          <p:nvPr/>
        </p:nvSpPr>
        <p:spPr>
          <a:xfrm rot="5400000">
            <a:off x="6172200" y="3505200"/>
            <a:ext cx="914400" cy="609600"/>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a:p>
        </p:txBody>
      </p:sp>
      <p:sp>
        <p:nvSpPr>
          <p:cNvPr id="3" name="Равнобедренный треугольник 2"/>
          <p:cNvSpPr/>
          <p:nvPr/>
        </p:nvSpPr>
        <p:spPr>
          <a:xfrm>
            <a:off x="5029200" y="4343400"/>
            <a:ext cx="152400" cy="152400"/>
          </a:xfrm>
          <a:prstGeom prst="triangl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a:p>
        </p:txBody>
      </p:sp>
      <p:cxnSp>
        <p:nvCxnSpPr>
          <p:cNvPr id="4" name="Прямая соединительная линия 3"/>
          <p:cNvCxnSpPr/>
          <p:nvPr/>
        </p:nvCxnSpPr>
        <p:spPr>
          <a:xfrm rot="5400000">
            <a:off x="6478588" y="4418012"/>
            <a:ext cx="304800" cy="3175"/>
          </a:xfrm>
          <a:prstGeom prst="line">
            <a:avLst/>
          </a:prstGeom>
        </p:spPr>
        <p:style>
          <a:lnRef idx="1">
            <a:schemeClr val="accent1"/>
          </a:lnRef>
          <a:fillRef idx="0">
            <a:schemeClr val="accent1"/>
          </a:fillRef>
          <a:effectRef idx="0">
            <a:schemeClr val="accent1"/>
          </a:effectRef>
          <a:fontRef idx="minor">
            <a:schemeClr val="tx1"/>
          </a:fontRef>
        </p:style>
      </p:cxnSp>
      <p:sp>
        <p:nvSpPr>
          <p:cNvPr id="5" name="Равнобедренный треугольник 4"/>
          <p:cNvSpPr/>
          <p:nvPr/>
        </p:nvSpPr>
        <p:spPr>
          <a:xfrm>
            <a:off x="4419600" y="3200400"/>
            <a:ext cx="914400" cy="1371600"/>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a:p>
        </p:txBody>
      </p:sp>
      <p:sp>
        <p:nvSpPr>
          <p:cNvPr id="6" name="Улыбающееся лицо 5"/>
          <p:cNvSpPr/>
          <p:nvPr/>
        </p:nvSpPr>
        <p:spPr>
          <a:xfrm>
            <a:off x="4572000" y="2590800"/>
            <a:ext cx="533400" cy="609600"/>
          </a:xfrm>
          <a:prstGeom prst="smileyFac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a:p>
        </p:txBody>
      </p:sp>
      <p:cxnSp>
        <p:nvCxnSpPr>
          <p:cNvPr id="7" name="Прямая соединительная линия 6"/>
          <p:cNvCxnSpPr/>
          <p:nvPr/>
        </p:nvCxnSpPr>
        <p:spPr>
          <a:xfrm rot="5400000">
            <a:off x="4457701" y="4838700"/>
            <a:ext cx="533400" cy="3175"/>
          </a:xfrm>
          <a:prstGeom prst="line">
            <a:avLst/>
          </a:prstGeom>
        </p:spPr>
        <p:style>
          <a:lnRef idx="1">
            <a:schemeClr val="accent1"/>
          </a:lnRef>
          <a:fillRef idx="0">
            <a:schemeClr val="accent1"/>
          </a:fillRef>
          <a:effectRef idx="0">
            <a:schemeClr val="accent1"/>
          </a:effectRef>
          <a:fontRef idx="minor">
            <a:schemeClr val="tx1"/>
          </a:fontRef>
        </p:style>
      </p:cxnSp>
      <p:cxnSp>
        <p:nvCxnSpPr>
          <p:cNvPr id="8" name="Прямая соединительная линия 7"/>
          <p:cNvCxnSpPr/>
          <p:nvPr/>
        </p:nvCxnSpPr>
        <p:spPr>
          <a:xfrm rot="5400000">
            <a:off x="4762501" y="4838700"/>
            <a:ext cx="533400" cy="3175"/>
          </a:xfrm>
          <a:prstGeom prst="line">
            <a:avLst/>
          </a:prstGeom>
        </p:spPr>
        <p:style>
          <a:lnRef idx="1">
            <a:schemeClr val="accent1"/>
          </a:lnRef>
          <a:fillRef idx="0">
            <a:schemeClr val="accent1"/>
          </a:fillRef>
          <a:effectRef idx="0">
            <a:schemeClr val="accent1"/>
          </a:effectRef>
          <a:fontRef idx="minor">
            <a:schemeClr val="tx1"/>
          </a:fontRef>
        </p:style>
      </p:cxnSp>
      <p:cxnSp>
        <p:nvCxnSpPr>
          <p:cNvPr id="9" name="Прямая соединительная линия 8"/>
          <p:cNvCxnSpPr>
            <a:stCxn id="5" idx="0"/>
          </p:cNvCxnSpPr>
          <p:nvPr/>
        </p:nvCxnSpPr>
        <p:spPr>
          <a:xfrm rot="16200000" flipH="1">
            <a:off x="4838700" y="3238500"/>
            <a:ext cx="533400" cy="4572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0" name="Прямая соединительная линия 9"/>
          <p:cNvCxnSpPr>
            <a:stCxn id="6" idx="4"/>
          </p:cNvCxnSpPr>
          <p:nvPr/>
        </p:nvCxnSpPr>
        <p:spPr>
          <a:xfrm rot="5400000">
            <a:off x="4400550" y="3295650"/>
            <a:ext cx="533400" cy="342900"/>
          </a:xfrm>
          <a:prstGeom prst="line">
            <a:avLst/>
          </a:prstGeom>
        </p:spPr>
        <p:style>
          <a:lnRef idx="1">
            <a:schemeClr val="accent1"/>
          </a:lnRef>
          <a:fillRef idx="0">
            <a:schemeClr val="accent1"/>
          </a:fillRef>
          <a:effectRef idx="0">
            <a:schemeClr val="accent1"/>
          </a:effectRef>
          <a:fontRef idx="minor">
            <a:schemeClr val="tx1"/>
          </a:fontRef>
        </p:style>
      </p:cxnSp>
      <p:sp>
        <p:nvSpPr>
          <p:cNvPr id="11" name="TextBox 45"/>
          <p:cNvSpPr txBox="1">
            <a:spLocks noChangeArrowheads="1"/>
          </p:cNvSpPr>
          <p:nvPr/>
        </p:nvSpPr>
        <p:spPr bwMode="auto">
          <a:xfrm>
            <a:off x="4191000" y="2667000"/>
            <a:ext cx="312738" cy="369888"/>
          </a:xfrm>
          <a:prstGeom prst="rect">
            <a:avLst/>
          </a:prstGeom>
          <a:noFill/>
          <a:ln w="9525">
            <a:noFill/>
            <a:miter lim="800000"/>
            <a:headEnd/>
            <a:tailEnd/>
          </a:ln>
        </p:spPr>
        <p:txBody>
          <a:bodyPr wrap="none">
            <a:spAutoFit/>
          </a:bodyPr>
          <a:lstStyle/>
          <a:p>
            <a:r>
              <a:rPr lang="ru-RU"/>
              <a:t>1</a:t>
            </a:r>
          </a:p>
        </p:txBody>
      </p:sp>
      <p:sp>
        <p:nvSpPr>
          <p:cNvPr id="12" name="TextBox 11"/>
          <p:cNvSpPr txBox="1">
            <a:spLocks noChangeArrowheads="1"/>
          </p:cNvSpPr>
          <p:nvPr/>
        </p:nvSpPr>
        <p:spPr bwMode="auto">
          <a:xfrm>
            <a:off x="3810000" y="5943600"/>
            <a:ext cx="2706688" cy="369888"/>
          </a:xfrm>
          <a:prstGeom prst="rect">
            <a:avLst/>
          </a:prstGeom>
          <a:noFill/>
          <a:ln w="9525">
            <a:noFill/>
            <a:miter lim="800000"/>
            <a:headEnd/>
            <a:tailEnd/>
          </a:ln>
        </p:spPr>
        <p:txBody>
          <a:bodyPr wrap="none">
            <a:spAutoFit/>
          </a:bodyPr>
          <a:lstStyle/>
          <a:p>
            <a:r>
              <a:rPr lang="ru-RU"/>
              <a:t>Где находиться шарик?</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0" presetClass="path" presetSubtype="0" accel="50000" decel="50000" fill="hold" grpId="0" nodeType="clickEffect">
                                  <p:stCondLst>
                                    <p:cond delay="0"/>
                                  </p:stCondLst>
                                  <p:childTnLst>
                                    <p:animMotion origin="layout" path="M 0 0 L -0.175 0 " pathEditMode="relative" ptsTypes="AA">
                                      <p:cBhvr>
                                        <p:cTn id="6" dur="2000" fill="hold"/>
                                        <p:tgtEl>
                                          <p:spTgt spid="2"/>
                                        </p:tgtEl>
                                        <p:attrNameLst>
                                          <p:attrName>ppt_x</p:attrName>
                                          <p:attrName>ppt_y</p:attrName>
                                        </p:attrNameLst>
                                      </p:cBhvr>
                                    </p:animMotion>
                                  </p:childTnLst>
                                </p:cTn>
                              </p:par>
                              <p:par>
                                <p:cTn id="7" presetID="0" presetClass="path" presetSubtype="0" accel="50000" decel="50000" fill="hold" nodeType="withEffect">
                                  <p:stCondLst>
                                    <p:cond delay="0"/>
                                  </p:stCondLst>
                                  <p:childTnLst>
                                    <p:animMotion origin="layout" path="M 0 0 L -0.175 0 " pathEditMode="relative" ptsTypes="AA">
                                      <p:cBhvr>
                                        <p:cTn id="8" dur="2000" fill="hold"/>
                                        <p:tgtEl>
                                          <p:spTgt spid="4"/>
                                        </p:tgtEl>
                                        <p:attrNameLst>
                                          <p:attrName>ppt_x</p:attrName>
                                          <p:attrName>ppt_y</p:attrName>
                                        </p:attrNameLst>
                                      </p:cBhvr>
                                    </p:animMotion>
                                  </p:childTnLst>
                                </p:cTn>
                              </p:par>
                            </p:childTnLst>
                          </p:cTn>
                        </p:par>
                        <p:par>
                          <p:cTn id="9" fill="hold">
                            <p:stCondLst>
                              <p:cond delay="2000"/>
                            </p:stCondLst>
                            <p:childTnLst>
                              <p:par>
                                <p:cTn id="10" presetID="1" presetClass="entr" presetSubtype="0" fill="hold" grpId="0" nodeType="afterEffect">
                                  <p:stCondLst>
                                    <p:cond delay="0"/>
                                  </p:stCondLst>
                                  <p:childTnLst>
                                    <p:set>
                                      <p:cBhvr>
                                        <p:cTn id="11"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1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Равнобедренный треугольник 1"/>
          <p:cNvSpPr/>
          <p:nvPr/>
        </p:nvSpPr>
        <p:spPr>
          <a:xfrm>
            <a:off x="3886200" y="2362200"/>
            <a:ext cx="914400" cy="1371600"/>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a:p>
        </p:txBody>
      </p:sp>
      <p:sp>
        <p:nvSpPr>
          <p:cNvPr id="3" name="Улыбающееся лицо 2"/>
          <p:cNvSpPr/>
          <p:nvPr/>
        </p:nvSpPr>
        <p:spPr>
          <a:xfrm>
            <a:off x="4038600" y="1752600"/>
            <a:ext cx="533400" cy="609600"/>
          </a:xfrm>
          <a:prstGeom prst="smileyFac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a:p>
        </p:txBody>
      </p:sp>
      <p:cxnSp>
        <p:nvCxnSpPr>
          <p:cNvPr id="4" name="Прямая соединительная линия 3"/>
          <p:cNvCxnSpPr/>
          <p:nvPr/>
        </p:nvCxnSpPr>
        <p:spPr>
          <a:xfrm rot="5400000">
            <a:off x="3924301" y="4000500"/>
            <a:ext cx="533400" cy="3175"/>
          </a:xfrm>
          <a:prstGeom prst="line">
            <a:avLst/>
          </a:prstGeom>
        </p:spPr>
        <p:style>
          <a:lnRef idx="1">
            <a:schemeClr val="accent1"/>
          </a:lnRef>
          <a:fillRef idx="0">
            <a:schemeClr val="accent1"/>
          </a:fillRef>
          <a:effectRef idx="0">
            <a:schemeClr val="accent1"/>
          </a:effectRef>
          <a:fontRef idx="minor">
            <a:schemeClr val="tx1"/>
          </a:fontRef>
        </p:style>
      </p:cxnSp>
      <p:cxnSp>
        <p:nvCxnSpPr>
          <p:cNvPr id="5" name="Прямая соединительная линия 4"/>
          <p:cNvCxnSpPr/>
          <p:nvPr/>
        </p:nvCxnSpPr>
        <p:spPr>
          <a:xfrm rot="5400000">
            <a:off x="4229101" y="4000500"/>
            <a:ext cx="533400" cy="3175"/>
          </a:xfrm>
          <a:prstGeom prst="line">
            <a:avLst/>
          </a:prstGeom>
        </p:spPr>
        <p:style>
          <a:lnRef idx="1">
            <a:schemeClr val="accent1"/>
          </a:lnRef>
          <a:fillRef idx="0">
            <a:schemeClr val="accent1"/>
          </a:fillRef>
          <a:effectRef idx="0">
            <a:schemeClr val="accent1"/>
          </a:effectRef>
          <a:fontRef idx="minor">
            <a:schemeClr val="tx1"/>
          </a:fontRef>
        </p:style>
      </p:cxnSp>
      <p:cxnSp>
        <p:nvCxnSpPr>
          <p:cNvPr id="6" name="Прямая соединительная линия 5"/>
          <p:cNvCxnSpPr>
            <a:stCxn id="2" idx="0"/>
          </p:cNvCxnSpPr>
          <p:nvPr/>
        </p:nvCxnSpPr>
        <p:spPr>
          <a:xfrm rot="16200000" flipH="1">
            <a:off x="4305300" y="2400300"/>
            <a:ext cx="533400" cy="457200"/>
          </a:xfrm>
          <a:prstGeom prst="line">
            <a:avLst/>
          </a:prstGeom>
        </p:spPr>
        <p:style>
          <a:lnRef idx="1">
            <a:schemeClr val="accent1"/>
          </a:lnRef>
          <a:fillRef idx="0">
            <a:schemeClr val="accent1"/>
          </a:fillRef>
          <a:effectRef idx="0">
            <a:schemeClr val="accent1"/>
          </a:effectRef>
          <a:fontRef idx="minor">
            <a:schemeClr val="tx1"/>
          </a:fontRef>
        </p:style>
      </p:cxnSp>
      <p:cxnSp>
        <p:nvCxnSpPr>
          <p:cNvPr id="7" name="Прямая соединительная линия 6"/>
          <p:cNvCxnSpPr>
            <a:stCxn id="3" idx="4"/>
          </p:cNvCxnSpPr>
          <p:nvPr/>
        </p:nvCxnSpPr>
        <p:spPr>
          <a:xfrm rot="5400000">
            <a:off x="3867150" y="2457450"/>
            <a:ext cx="533400" cy="342900"/>
          </a:xfrm>
          <a:prstGeom prst="line">
            <a:avLst/>
          </a:prstGeom>
        </p:spPr>
        <p:style>
          <a:lnRef idx="1">
            <a:schemeClr val="accent1"/>
          </a:lnRef>
          <a:fillRef idx="0">
            <a:schemeClr val="accent1"/>
          </a:fillRef>
          <a:effectRef idx="0">
            <a:schemeClr val="accent1"/>
          </a:effectRef>
          <a:fontRef idx="minor">
            <a:schemeClr val="tx1"/>
          </a:fontRef>
        </p:style>
      </p:cxnSp>
      <p:sp>
        <p:nvSpPr>
          <p:cNvPr id="8" name="TextBox 46"/>
          <p:cNvSpPr txBox="1">
            <a:spLocks noChangeArrowheads="1"/>
          </p:cNvSpPr>
          <p:nvPr/>
        </p:nvSpPr>
        <p:spPr bwMode="auto">
          <a:xfrm>
            <a:off x="3579813" y="1830388"/>
            <a:ext cx="228600" cy="368300"/>
          </a:xfrm>
          <a:prstGeom prst="rect">
            <a:avLst/>
          </a:prstGeom>
          <a:noFill/>
          <a:ln w="9525">
            <a:noFill/>
            <a:miter lim="800000"/>
            <a:headEnd/>
            <a:tailEnd/>
          </a:ln>
        </p:spPr>
        <p:txBody>
          <a:bodyPr>
            <a:spAutoFit/>
          </a:bodyPr>
          <a:lstStyle/>
          <a:p>
            <a:r>
              <a:rPr lang="ru-RU"/>
              <a:t>2</a:t>
            </a:r>
          </a:p>
        </p:txBody>
      </p:sp>
      <p:sp>
        <p:nvSpPr>
          <p:cNvPr id="9" name="Овал 8"/>
          <p:cNvSpPr/>
          <p:nvPr/>
        </p:nvSpPr>
        <p:spPr>
          <a:xfrm rot="5400000">
            <a:off x="5638800" y="2895600"/>
            <a:ext cx="914400" cy="609600"/>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a:p>
        </p:txBody>
      </p:sp>
      <p:sp>
        <p:nvSpPr>
          <p:cNvPr id="10" name="Равнобедренный треугольник 9"/>
          <p:cNvSpPr/>
          <p:nvPr/>
        </p:nvSpPr>
        <p:spPr>
          <a:xfrm>
            <a:off x="6019800" y="3657600"/>
            <a:ext cx="152400" cy="152400"/>
          </a:xfrm>
          <a:prstGeom prst="triangl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a:p>
        </p:txBody>
      </p:sp>
      <p:cxnSp>
        <p:nvCxnSpPr>
          <p:cNvPr id="11" name="Прямая соединительная линия 10"/>
          <p:cNvCxnSpPr/>
          <p:nvPr/>
        </p:nvCxnSpPr>
        <p:spPr>
          <a:xfrm rot="5400000">
            <a:off x="5944394" y="3961606"/>
            <a:ext cx="304800" cy="1588"/>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0" presetClass="path" presetSubtype="0" accel="50000" decel="50000" fill="hold" grpId="0" nodeType="clickEffect">
                                  <p:stCondLst>
                                    <p:cond delay="0"/>
                                  </p:stCondLst>
                                  <p:childTnLst>
                                    <p:animMotion origin="layout" path="M 0 0 L -0.18333 0 " pathEditMode="relative" ptsTypes="AA">
                                      <p:cBhvr>
                                        <p:cTn id="6" dur="2000" fill="hold"/>
                                        <p:tgtEl>
                                          <p:spTgt spid="9"/>
                                        </p:tgtEl>
                                        <p:attrNameLst>
                                          <p:attrName>ppt_x</p:attrName>
                                          <p:attrName>ppt_y</p:attrName>
                                        </p:attrNameLst>
                                      </p:cBhvr>
                                    </p:animMotion>
                                  </p:childTnLst>
                                </p:cTn>
                              </p:par>
                              <p:par>
                                <p:cTn id="7" presetID="0" presetClass="path" presetSubtype="0" accel="50000" decel="50000" fill="hold" grpId="0" nodeType="withEffect">
                                  <p:stCondLst>
                                    <p:cond delay="0"/>
                                  </p:stCondLst>
                                  <p:childTnLst>
                                    <p:animMotion origin="layout" path="M 0 0 L -0.18333 0 " pathEditMode="relative" ptsTypes="AA">
                                      <p:cBhvr>
                                        <p:cTn id="8" dur="2000" fill="hold"/>
                                        <p:tgtEl>
                                          <p:spTgt spid="10"/>
                                        </p:tgtEl>
                                        <p:attrNameLst>
                                          <p:attrName>ppt_x</p:attrName>
                                          <p:attrName>ppt_y</p:attrName>
                                        </p:attrNameLst>
                                      </p:cBhvr>
                                    </p:animMotion>
                                  </p:childTnLst>
                                </p:cTn>
                              </p:par>
                              <p:par>
                                <p:cTn id="9" presetID="0" presetClass="path" presetSubtype="0" accel="50000" decel="50000" fill="hold" nodeType="withEffect">
                                  <p:stCondLst>
                                    <p:cond delay="0"/>
                                  </p:stCondLst>
                                  <p:childTnLst>
                                    <p:animMotion origin="layout" path="M 0 0 L -0.18333 0 " pathEditMode="relative" ptsTypes="AA">
                                      <p:cBhvr>
                                        <p:cTn id="10" dur="2000" fill="hold"/>
                                        <p:tgtEl>
                                          <p:spTgt spid="11"/>
                                        </p:tgtEl>
                                        <p:attrNameLst>
                                          <p:attrName>ppt_x</p:attrName>
                                          <p:attrName>ppt_y</p:attrName>
                                        </p:attrNameLst>
                                      </p:cBhvr>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Равнобедренный треугольник 11"/>
          <p:cNvSpPr/>
          <p:nvPr/>
        </p:nvSpPr>
        <p:spPr>
          <a:xfrm>
            <a:off x="3962400" y="2819400"/>
            <a:ext cx="914400" cy="1371600"/>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a:p>
        </p:txBody>
      </p:sp>
      <p:sp>
        <p:nvSpPr>
          <p:cNvPr id="13" name="Улыбающееся лицо 12"/>
          <p:cNvSpPr/>
          <p:nvPr/>
        </p:nvSpPr>
        <p:spPr>
          <a:xfrm>
            <a:off x="4114800" y="2209800"/>
            <a:ext cx="533400" cy="609600"/>
          </a:xfrm>
          <a:prstGeom prst="smileyFac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a:p>
        </p:txBody>
      </p:sp>
      <p:cxnSp>
        <p:nvCxnSpPr>
          <p:cNvPr id="14" name="Прямая соединительная линия 13"/>
          <p:cNvCxnSpPr/>
          <p:nvPr/>
        </p:nvCxnSpPr>
        <p:spPr>
          <a:xfrm rot="5400000">
            <a:off x="4000501" y="4457700"/>
            <a:ext cx="533400" cy="3175"/>
          </a:xfrm>
          <a:prstGeom prst="line">
            <a:avLst/>
          </a:prstGeom>
        </p:spPr>
        <p:style>
          <a:lnRef idx="1">
            <a:schemeClr val="accent1"/>
          </a:lnRef>
          <a:fillRef idx="0">
            <a:schemeClr val="accent1"/>
          </a:fillRef>
          <a:effectRef idx="0">
            <a:schemeClr val="accent1"/>
          </a:effectRef>
          <a:fontRef idx="minor">
            <a:schemeClr val="tx1"/>
          </a:fontRef>
        </p:style>
      </p:cxnSp>
      <p:cxnSp>
        <p:nvCxnSpPr>
          <p:cNvPr id="15" name="Прямая соединительная линия 14"/>
          <p:cNvCxnSpPr/>
          <p:nvPr/>
        </p:nvCxnSpPr>
        <p:spPr>
          <a:xfrm rot="5400000">
            <a:off x="4305301" y="4457700"/>
            <a:ext cx="533400" cy="3175"/>
          </a:xfrm>
          <a:prstGeom prst="line">
            <a:avLst/>
          </a:prstGeom>
        </p:spPr>
        <p:style>
          <a:lnRef idx="1">
            <a:schemeClr val="accent1"/>
          </a:lnRef>
          <a:fillRef idx="0">
            <a:schemeClr val="accent1"/>
          </a:fillRef>
          <a:effectRef idx="0">
            <a:schemeClr val="accent1"/>
          </a:effectRef>
          <a:fontRef idx="minor">
            <a:schemeClr val="tx1"/>
          </a:fontRef>
        </p:style>
      </p:cxnSp>
      <p:cxnSp>
        <p:nvCxnSpPr>
          <p:cNvPr id="16" name="Прямая соединительная линия 15"/>
          <p:cNvCxnSpPr>
            <a:stCxn id="12" idx="0"/>
          </p:cNvCxnSpPr>
          <p:nvPr/>
        </p:nvCxnSpPr>
        <p:spPr>
          <a:xfrm rot="16200000" flipH="1">
            <a:off x="4381500" y="2857500"/>
            <a:ext cx="533400" cy="4572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7" name="Прямая соединительная линия 16"/>
          <p:cNvCxnSpPr>
            <a:stCxn id="13" idx="4"/>
          </p:cNvCxnSpPr>
          <p:nvPr/>
        </p:nvCxnSpPr>
        <p:spPr>
          <a:xfrm rot="5400000">
            <a:off x="3943350" y="2914650"/>
            <a:ext cx="533400" cy="342900"/>
          </a:xfrm>
          <a:prstGeom prst="line">
            <a:avLst/>
          </a:prstGeom>
        </p:spPr>
        <p:style>
          <a:lnRef idx="1">
            <a:schemeClr val="accent1"/>
          </a:lnRef>
          <a:fillRef idx="0">
            <a:schemeClr val="accent1"/>
          </a:fillRef>
          <a:effectRef idx="0">
            <a:schemeClr val="accent1"/>
          </a:effectRef>
          <a:fontRef idx="minor">
            <a:schemeClr val="tx1"/>
          </a:fontRef>
        </p:style>
      </p:cxnSp>
      <p:sp>
        <p:nvSpPr>
          <p:cNvPr id="18" name="TextBox 47"/>
          <p:cNvSpPr txBox="1">
            <a:spLocks noChangeArrowheads="1"/>
          </p:cNvSpPr>
          <p:nvPr/>
        </p:nvSpPr>
        <p:spPr bwMode="auto">
          <a:xfrm>
            <a:off x="3505200" y="1981200"/>
            <a:ext cx="312738" cy="369888"/>
          </a:xfrm>
          <a:prstGeom prst="rect">
            <a:avLst/>
          </a:prstGeom>
          <a:noFill/>
          <a:ln w="9525">
            <a:noFill/>
            <a:miter lim="800000"/>
            <a:headEnd/>
            <a:tailEnd/>
          </a:ln>
        </p:spPr>
        <p:txBody>
          <a:bodyPr wrap="none">
            <a:spAutoFit/>
          </a:bodyPr>
          <a:lstStyle/>
          <a:p>
            <a:r>
              <a:rPr lang="ru-RU"/>
              <a:t>3</a:t>
            </a:r>
          </a:p>
        </p:txBody>
      </p:sp>
      <p:sp>
        <p:nvSpPr>
          <p:cNvPr id="19" name="Овал 18"/>
          <p:cNvSpPr/>
          <p:nvPr/>
        </p:nvSpPr>
        <p:spPr>
          <a:xfrm rot="10800000">
            <a:off x="2057400" y="1295400"/>
            <a:ext cx="914400" cy="609600"/>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a:p>
        </p:txBody>
      </p:sp>
      <p:sp>
        <p:nvSpPr>
          <p:cNvPr id="20" name="Равнобедренный треугольник 19"/>
          <p:cNvSpPr/>
          <p:nvPr/>
        </p:nvSpPr>
        <p:spPr>
          <a:xfrm rot="5400000">
            <a:off x="1981200" y="1600200"/>
            <a:ext cx="152400" cy="152400"/>
          </a:xfrm>
          <a:prstGeom prst="triangl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a:p>
        </p:txBody>
      </p:sp>
      <p:cxnSp>
        <p:nvCxnSpPr>
          <p:cNvPr id="21" name="Прямая соединительная линия 20"/>
          <p:cNvCxnSpPr/>
          <p:nvPr/>
        </p:nvCxnSpPr>
        <p:spPr>
          <a:xfrm rot="16200000" flipH="1" flipV="1">
            <a:off x="1754187" y="1522413"/>
            <a:ext cx="74613" cy="382588"/>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4" presetClass="path" presetSubtype="0" accel="50000" decel="50000" fill="hold" grpId="0" nodeType="clickEffect">
                                  <p:stCondLst>
                                    <p:cond delay="0"/>
                                  </p:stCondLst>
                                  <p:childTnLst>
                                    <p:animMotion origin="layout" path="M 0 0  L 0.067 -0.05333  C 0.081 -0.06533  0.102 -0.072  0.124 -0.072  C 0.149 -0.072  0.169 -0.06533  0.183 -0.05333  L 0.25 0  E" pathEditMode="relative" ptsTypes="">
                                      <p:cBhvr>
                                        <p:cTn id="6" dur="2000" fill="hold"/>
                                        <p:tgtEl>
                                          <p:spTgt spid="19"/>
                                        </p:tgtEl>
                                        <p:attrNameLst>
                                          <p:attrName>ppt_x</p:attrName>
                                          <p:attrName>ppt_y</p:attrName>
                                        </p:attrNameLst>
                                      </p:cBhvr>
                                    </p:animMotion>
                                  </p:childTnLst>
                                </p:cTn>
                              </p:par>
                              <p:par>
                                <p:cTn id="7" presetID="44" presetClass="path" presetSubtype="0" accel="50000" decel="50000" fill="hold" grpId="0" nodeType="withEffect">
                                  <p:stCondLst>
                                    <p:cond delay="0"/>
                                  </p:stCondLst>
                                  <p:childTnLst>
                                    <p:animMotion origin="layout" path="M 0 0  L 0.067 -0.05333  C 0.081 -0.06533  0.102 -0.072  0.124 -0.072  C 0.149 -0.072  0.169 -0.06533  0.183 -0.05333  L 0.25 0  E" pathEditMode="relative" ptsTypes="">
                                      <p:cBhvr>
                                        <p:cTn id="8" dur="2000" fill="hold"/>
                                        <p:tgtEl>
                                          <p:spTgt spid="20"/>
                                        </p:tgtEl>
                                        <p:attrNameLst>
                                          <p:attrName>ppt_x</p:attrName>
                                          <p:attrName>ppt_y</p:attrName>
                                        </p:attrNameLst>
                                      </p:cBhvr>
                                    </p:animMotion>
                                  </p:childTnLst>
                                </p:cTn>
                              </p:par>
                              <p:par>
                                <p:cTn id="9" presetID="44" presetClass="path" presetSubtype="0" accel="50000" decel="50000" fill="hold" nodeType="withEffect">
                                  <p:stCondLst>
                                    <p:cond delay="0"/>
                                  </p:stCondLst>
                                  <p:childTnLst>
                                    <p:animMotion origin="layout" path="M 0 0  L 0.067 -0.05333  C 0.081 -0.06533  0.102 -0.072  0.124 -0.072  C 0.149 -0.072  0.169 -0.06533  0.183 -0.05333  L 0.25 0  E" pathEditMode="relative" ptsTypes="">
                                      <p:cBhvr>
                                        <p:cTn id="10" dur="2000" fill="hold"/>
                                        <p:tgtEl>
                                          <p:spTgt spid="21"/>
                                        </p:tgtEl>
                                        <p:attrNameLst>
                                          <p:attrName>ppt_x</p:attrName>
                                          <p:attrName>ppt_y</p:attrName>
                                        </p:attrNameLst>
                                      </p:cBhvr>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20"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Равнобедренный треугольник 1"/>
          <p:cNvSpPr/>
          <p:nvPr/>
        </p:nvSpPr>
        <p:spPr>
          <a:xfrm>
            <a:off x="4038600" y="2971800"/>
            <a:ext cx="914400" cy="1371600"/>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a:p>
        </p:txBody>
      </p:sp>
      <p:sp>
        <p:nvSpPr>
          <p:cNvPr id="3" name="Улыбающееся лицо 2"/>
          <p:cNvSpPr/>
          <p:nvPr/>
        </p:nvSpPr>
        <p:spPr>
          <a:xfrm>
            <a:off x="4191000" y="2362200"/>
            <a:ext cx="533400" cy="609600"/>
          </a:xfrm>
          <a:prstGeom prst="smileyFac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a:p>
        </p:txBody>
      </p:sp>
      <p:cxnSp>
        <p:nvCxnSpPr>
          <p:cNvPr id="4" name="Прямая соединительная линия 3"/>
          <p:cNvCxnSpPr/>
          <p:nvPr/>
        </p:nvCxnSpPr>
        <p:spPr>
          <a:xfrm rot="5400000">
            <a:off x="4076701" y="4610100"/>
            <a:ext cx="533400" cy="3175"/>
          </a:xfrm>
          <a:prstGeom prst="line">
            <a:avLst/>
          </a:prstGeom>
        </p:spPr>
        <p:style>
          <a:lnRef idx="1">
            <a:schemeClr val="accent1"/>
          </a:lnRef>
          <a:fillRef idx="0">
            <a:schemeClr val="accent1"/>
          </a:fillRef>
          <a:effectRef idx="0">
            <a:schemeClr val="accent1"/>
          </a:effectRef>
          <a:fontRef idx="minor">
            <a:schemeClr val="tx1"/>
          </a:fontRef>
        </p:style>
      </p:cxnSp>
      <p:cxnSp>
        <p:nvCxnSpPr>
          <p:cNvPr id="5" name="Прямая соединительная линия 4"/>
          <p:cNvCxnSpPr/>
          <p:nvPr/>
        </p:nvCxnSpPr>
        <p:spPr>
          <a:xfrm rot="5400000">
            <a:off x="4381501" y="4610100"/>
            <a:ext cx="533400" cy="3175"/>
          </a:xfrm>
          <a:prstGeom prst="line">
            <a:avLst/>
          </a:prstGeom>
        </p:spPr>
        <p:style>
          <a:lnRef idx="1">
            <a:schemeClr val="accent1"/>
          </a:lnRef>
          <a:fillRef idx="0">
            <a:schemeClr val="accent1"/>
          </a:fillRef>
          <a:effectRef idx="0">
            <a:schemeClr val="accent1"/>
          </a:effectRef>
          <a:fontRef idx="minor">
            <a:schemeClr val="tx1"/>
          </a:fontRef>
        </p:style>
      </p:cxnSp>
      <p:cxnSp>
        <p:nvCxnSpPr>
          <p:cNvPr id="6" name="Прямая соединительная линия 5"/>
          <p:cNvCxnSpPr>
            <a:stCxn id="2" idx="0"/>
          </p:cNvCxnSpPr>
          <p:nvPr/>
        </p:nvCxnSpPr>
        <p:spPr>
          <a:xfrm rot="16200000" flipH="1">
            <a:off x="4457700" y="3009900"/>
            <a:ext cx="533400" cy="457200"/>
          </a:xfrm>
          <a:prstGeom prst="line">
            <a:avLst/>
          </a:prstGeom>
        </p:spPr>
        <p:style>
          <a:lnRef idx="1">
            <a:schemeClr val="accent1"/>
          </a:lnRef>
          <a:fillRef idx="0">
            <a:schemeClr val="accent1"/>
          </a:fillRef>
          <a:effectRef idx="0">
            <a:schemeClr val="accent1"/>
          </a:effectRef>
          <a:fontRef idx="minor">
            <a:schemeClr val="tx1"/>
          </a:fontRef>
        </p:style>
      </p:cxnSp>
      <p:cxnSp>
        <p:nvCxnSpPr>
          <p:cNvPr id="7" name="Прямая соединительная линия 6"/>
          <p:cNvCxnSpPr>
            <a:stCxn id="3" idx="4"/>
          </p:cNvCxnSpPr>
          <p:nvPr/>
        </p:nvCxnSpPr>
        <p:spPr>
          <a:xfrm rot="5400000">
            <a:off x="4019550" y="3067050"/>
            <a:ext cx="533400" cy="342900"/>
          </a:xfrm>
          <a:prstGeom prst="line">
            <a:avLst/>
          </a:prstGeom>
        </p:spPr>
        <p:style>
          <a:lnRef idx="1">
            <a:schemeClr val="accent1"/>
          </a:lnRef>
          <a:fillRef idx="0">
            <a:schemeClr val="accent1"/>
          </a:fillRef>
          <a:effectRef idx="0">
            <a:schemeClr val="accent1"/>
          </a:effectRef>
          <a:fontRef idx="minor">
            <a:schemeClr val="tx1"/>
          </a:fontRef>
        </p:style>
      </p:cxnSp>
      <p:sp>
        <p:nvSpPr>
          <p:cNvPr id="8" name="TextBox 48"/>
          <p:cNvSpPr txBox="1">
            <a:spLocks noChangeArrowheads="1"/>
          </p:cNvSpPr>
          <p:nvPr/>
        </p:nvSpPr>
        <p:spPr bwMode="auto">
          <a:xfrm>
            <a:off x="3581400" y="2514600"/>
            <a:ext cx="312738" cy="369888"/>
          </a:xfrm>
          <a:prstGeom prst="rect">
            <a:avLst/>
          </a:prstGeom>
          <a:noFill/>
          <a:ln w="9525">
            <a:noFill/>
            <a:miter lim="800000"/>
            <a:headEnd/>
            <a:tailEnd/>
          </a:ln>
        </p:spPr>
        <p:txBody>
          <a:bodyPr wrap="none">
            <a:spAutoFit/>
          </a:bodyPr>
          <a:lstStyle/>
          <a:p>
            <a:r>
              <a:rPr lang="ru-RU"/>
              <a:t>4</a:t>
            </a:r>
          </a:p>
        </p:txBody>
      </p:sp>
      <p:sp>
        <p:nvSpPr>
          <p:cNvPr id="9" name="Овал 8"/>
          <p:cNvSpPr/>
          <p:nvPr/>
        </p:nvSpPr>
        <p:spPr>
          <a:xfrm rot="5400000">
            <a:off x="2133600" y="2971800"/>
            <a:ext cx="914400" cy="609600"/>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a:p>
        </p:txBody>
      </p:sp>
      <p:sp>
        <p:nvSpPr>
          <p:cNvPr id="10" name="Равнобедренный треугольник 9"/>
          <p:cNvSpPr/>
          <p:nvPr/>
        </p:nvSpPr>
        <p:spPr>
          <a:xfrm>
            <a:off x="2514600" y="3733800"/>
            <a:ext cx="152400" cy="152400"/>
          </a:xfrm>
          <a:prstGeom prst="triangl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a:p>
        </p:txBody>
      </p:sp>
      <p:cxnSp>
        <p:nvCxnSpPr>
          <p:cNvPr id="11" name="Прямая соединительная линия 10"/>
          <p:cNvCxnSpPr>
            <a:stCxn id="10" idx="3"/>
          </p:cNvCxnSpPr>
          <p:nvPr/>
        </p:nvCxnSpPr>
        <p:spPr>
          <a:xfrm rot="5400000">
            <a:off x="2438401" y="4038600"/>
            <a:ext cx="304800" cy="3175"/>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0" presetClass="path" presetSubtype="0" accel="50000" decel="50000" fill="hold" grpId="0" nodeType="clickEffect">
                                  <p:stCondLst>
                                    <p:cond delay="0"/>
                                  </p:stCondLst>
                                  <p:childTnLst>
                                    <p:animMotion origin="layout" path="M 0 0 L 0.15 -0.12222 " pathEditMode="relative" ptsTypes="AA">
                                      <p:cBhvr>
                                        <p:cTn id="6" dur="2000" fill="hold"/>
                                        <p:tgtEl>
                                          <p:spTgt spid="9"/>
                                        </p:tgtEl>
                                        <p:attrNameLst>
                                          <p:attrName>ppt_x</p:attrName>
                                          <p:attrName>ppt_y</p:attrName>
                                        </p:attrNameLst>
                                      </p:cBhvr>
                                    </p:animMotion>
                                  </p:childTnLst>
                                </p:cTn>
                              </p:par>
                              <p:par>
                                <p:cTn id="7" presetID="0" presetClass="path" presetSubtype="0" accel="50000" decel="50000" fill="hold" grpId="0" nodeType="withEffect">
                                  <p:stCondLst>
                                    <p:cond delay="0"/>
                                  </p:stCondLst>
                                  <p:childTnLst>
                                    <p:animMotion origin="layout" path="M 0 0 L 0.15 -0.12222 " pathEditMode="relative" ptsTypes="AA">
                                      <p:cBhvr>
                                        <p:cTn id="8" dur="2000" fill="hold"/>
                                        <p:tgtEl>
                                          <p:spTgt spid="10"/>
                                        </p:tgtEl>
                                        <p:attrNameLst>
                                          <p:attrName>ppt_x</p:attrName>
                                          <p:attrName>ppt_y</p:attrName>
                                        </p:attrNameLst>
                                      </p:cBhvr>
                                    </p:animMotion>
                                  </p:childTnLst>
                                </p:cTn>
                              </p:par>
                              <p:par>
                                <p:cTn id="9" presetID="0" presetClass="path" presetSubtype="0" accel="50000" decel="50000" fill="hold" nodeType="withEffect">
                                  <p:stCondLst>
                                    <p:cond delay="0"/>
                                  </p:stCondLst>
                                  <p:childTnLst>
                                    <p:animMotion origin="layout" path="M 0 0 L 0.15 -0.12222 " pathEditMode="relative" ptsTypes="AA">
                                      <p:cBhvr>
                                        <p:cTn id="10" dur="2000" fill="hold"/>
                                        <p:tgtEl>
                                          <p:spTgt spid="11"/>
                                        </p:tgtEl>
                                        <p:attrNameLst>
                                          <p:attrName>ppt_x</p:attrName>
                                          <p:attrName>ppt_y</p:attrName>
                                        </p:attrNameLst>
                                      </p:cBhvr>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Равнобедренный треугольник 1"/>
          <p:cNvSpPr/>
          <p:nvPr/>
        </p:nvSpPr>
        <p:spPr>
          <a:xfrm>
            <a:off x="3962400" y="2362200"/>
            <a:ext cx="914400" cy="1371600"/>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a:p>
        </p:txBody>
      </p:sp>
      <p:sp>
        <p:nvSpPr>
          <p:cNvPr id="3" name="Улыбающееся лицо 2"/>
          <p:cNvSpPr/>
          <p:nvPr/>
        </p:nvSpPr>
        <p:spPr>
          <a:xfrm>
            <a:off x="4114800" y="1752600"/>
            <a:ext cx="533400" cy="609600"/>
          </a:xfrm>
          <a:prstGeom prst="smileyFac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a:p>
        </p:txBody>
      </p:sp>
      <p:cxnSp>
        <p:nvCxnSpPr>
          <p:cNvPr id="4" name="Прямая соединительная линия 3"/>
          <p:cNvCxnSpPr/>
          <p:nvPr/>
        </p:nvCxnSpPr>
        <p:spPr>
          <a:xfrm rot="5400000">
            <a:off x="4000501" y="4000500"/>
            <a:ext cx="533400" cy="3175"/>
          </a:xfrm>
          <a:prstGeom prst="line">
            <a:avLst/>
          </a:prstGeom>
        </p:spPr>
        <p:style>
          <a:lnRef idx="1">
            <a:schemeClr val="accent1"/>
          </a:lnRef>
          <a:fillRef idx="0">
            <a:schemeClr val="accent1"/>
          </a:fillRef>
          <a:effectRef idx="0">
            <a:schemeClr val="accent1"/>
          </a:effectRef>
          <a:fontRef idx="minor">
            <a:schemeClr val="tx1"/>
          </a:fontRef>
        </p:style>
      </p:cxnSp>
      <p:cxnSp>
        <p:nvCxnSpPr>
          <p:cNvPr id="5" name="Прямая соединительная линия 4"/>
          <p:cNvCxnSpPr/>
          <p:nvPr/>
        </p:nvCxnSpPr>
        <p:spPr>
          <a:xfrm rot="5400000">
            <a:off x="4305301" y="4000500"/>
            <a:ext cx="533400" cy="3175"/>
          </a:xfrm>
          <a:prstGeom prst="line">
            <a:avLst/>
          </a:prstGeom>
        </p:spPr>
        <p:style>
          <a:lnRef idx="1">
            <a:schemeClr val="accent1"/>
          </a:lnRef>
          <a:fillRef idx="0">
            <a:schemeClr val="accent1"/>
          </a:fillRef>
          <a:effectRef idx="0">
            <a:schemeClr val="accent1"/>
          </a:effectRef>
          <a:fontRef idx="minor">
            <a:schemeClr val="tx1"/>
          </a:fontRef>
        </p:style>
      </p:cxnSp>
      <p:cxnSp>
        <p:nvCxnSpPr>
          <p:cNvPr id="6" name="Прямая соединительная линия 5"/>
          <p:cNvCxnSpPr>
            <a:stCxn id="2" idx="0"/>
          </p:cNvCxnSpPr>
          <p:nvPr/>
        </p:nvCxnSpPr>
        <p:spPr>
          <a:xfrm rot="16200000" flipH="1">
            <a:off x="4381500" y="2400300"/>
            <a:ext cx="533400" cy="457200"/>
          </a:xfrm>
          <a:prstGeom prst="line">
            <a:avLst/>
          </a:prstGeom>
        </p:spPr>
        <p:style>
          <a:lnRef idx="1">
            <a:schemeClr val="accent1"/>
          </a:lnRef>
          <a:fillRef idx="0">
            <a:schemeClr val="accent1"/>
          </a:fillRef>
          <a:effectRef idx="0">
            <a:schemeClr val="accent1"/>
          </a:effectRef>
          <a:fontRef idx="minor">
            <a:schemeClr val="tx1"/>
          </a:fontRef>
        </p:style>
      </p:cxnSp>
      <p:cxnSp>
        <p:nvCxnSpPr>
          <p:cNvPr id="7" name="Прямая соединительная линия 6"/>
          <p:cNvCxnSpPr>
            <a:stCxn id="3" idx="4"/>
          </p:cNvCxnSpPr>
          <p:nvPr/>
        </p:nvCxnSpPr>
        <p:spPr>
          <a:xfrm rot="5400000">
            <a:off x="3943350" y="2457450"/>
            <a:ext cx="533400" cy="342900"/>
          </a:xfrm>
          <a:prstGeom prst="line">
            <a:avLst/>
          </a:prstGeom>
        </p:spPr>
        <p:style>
          <a:lnRef idx="1">
            <a:schemeClr val="accent1"/>
          </a:lnRef>
          <a:fillRef idx="0">
            <a:schemeClr val="accent1"/>
          </a:fillRef>
          <a:effectRef idx="0">
            <a:schemeClr val="accent1"/>
          </a:effectRef>
          <a:fontRef idx="minor">
            <a:schemeClr val="tx1"/>
          </a:fontRef>
        </p:style>
      </p:cxnSp>
      <p:sp>
        <p:nvSpPr>
          <p:cNvPr id="8" name="TextBox 49"/>
          <p:cNvSpPr txBox="1">
            <a:spLocks noChangeArrowheads="1"/>
          </p:cNvSpPr>
          <p:nvPr/>
        </p:nvSpPr>
        <p:spPr bwMode="auto">
          <a:xfrm>
            <a:off x="3581400" y="1828800"/>
            <a:ext cx="304800" cy="369888"/>
          </a:xfrm>
          <a:prstGeom prst="rect">
            <a:avLst/>
          </a:prstGeom>
          <a:noFill/>
          <a:ln w="9525">
            <a:noFill/>
            <a:miter lim="800000"/>
            <a:headEnd/>
            <a:tailEnd/>
          </a:ln>
        </p:spPr>
        <p:txBody>
          <a:bodyPr>
            <a:spAutoFit/>
          </a:bodyPr>
          <a:lstStyle/>
          <a:p>
            <a:r>
              <a:rPr lang="ru-RU"/>
              <a:t>5</a:t>
            </a:r>
          </a:p>
        </p:txBody>
      </p:sp>
      <p:sp>
        <p:nvSpPr>
          <p:cNvPr id="9" name="Овал 8"/>
          <p:cNvSpPr/>
          <p:nvPr/>
        </p:nvSpPr>
        <p:spPr>
          <a:xfrm rot="10800000">
            <a:off x="4191000" y="2667000"/>
            <a:ext cx="914400" cy="609600"/>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a:p>
        </p:txBody>
      </p:sp>
      <p:sp>
        <p:nvSpPr>
          <p:cNvPr id="10" name="Равнобедренный треугольник 9"/>
          <p:cNvSpPr/>
          <p:nvPr/>
        </p:nvSpPr>
        <p:spPr>
          <a:xfrm rot="5400000">
            <a:off x="4114800" y="2819400"/>
            <a:ext cx="152400" cy="152400"/>
          </a:xfrm>
          <a:prstGeom prst="triangl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a:p>
        </p:txBody>
      </p:sp>
      <p:cxnSp>
        <p:nvCxnSpPr>
          <p:cNvPr id="11" name="Прямая соединительная линия 10"/>
          <p:cNvCxnSpPr/>
          <p:nvPr/>
        </p:nvCxnSpPr>
        <p:spPr>
          <a:xfrm rot="16200000" flipH="1" flipV="1">
            <a:off x="3887787" y="2741613"/>
            <a:ext cx="74613" cy="382588"/>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0" presetClass="path" presetSubtype="0" accel="50000" decel="50000" fill="hold" grpId="0" nodeType="clickEffect">
                                  <p:stCondLst>
                                    <p:cond delay="0"/>
                                  </p:stCondLst>
                                  <p:childTnLst>
                                    <p:animMotion origin="layout" path="M 0 0 L -0.01666 0.3 " pathEditMode="relative" ptsTypes="AA">
                                      <p:cBhvr>
                                        <p:cTn id="6" dur="2000" fill="hold"/>
                                        <p:tgtEl>
                                          <p:spTgt spid="9"/>
                                        </p:tgtEl>
                                        <p:attrNameLst>
                                          <p:attrName>ppt_x</p:attrName>
                                          <p:attrName>ppt_y</p:attrName>
                                        </p:attrNameLst>
                                      </p:cBhvr>
                                    </p:animMotion>
                                  </p:childTnLst>
                                </p:cTn>
                              </p:par>
                              <p:par>
                                <p:cTn id="7" presetID="0" presetClass="path" presetSubtype="0" accel="50000" decel="50000" fill="hold" grpId="0" nodeType="withEffect">
                                  <p:stCondLst>
                                    <p:cond delay="0"/>
                                  </p:stCondLst>
                                  <p:childTnLst>
                                    <p:animMotion origin="layout" path="M 0 0 L -0.01666 0.3 " pathEditMode="relative" ptsTypes="AA">
                                      <p:cBhvr>
                                        <p:cTn id="8" dur="2000" fill="hold"/>
                                        <p:tgtEl>
                                          <p:spTgt spid="10"/>
                                        </p:tgtEl>
                                        <p:attrNameLst>
                                          <p:attrName>ppt_x</p:attrName>
                                          <p:attrName>ppt_y</p:attrName>
                                        </p:attrNameLst>
                                      </p:cBhvr>
                                    </p:animMotion>
                                  </p:childTnLst>
                                </p:cTn>
                              </p:par>
                              <p:par>
                                <p:cTn id="9" presetID="0" presetClass="path" presetSubtype="0" accel="50000" decel="50000" fill="hold" nodeType="withEffect">
                                  <p:stCondLst>
                                    <p:cond delay="0"/>
                                  </p:stCondLst>
                                  <p:childTnLst>
                                    <p:animMotion origin="layout" path="M 0 0 L -0.01666 0.3 " pathEditMode="relative" ptsTypes="AA">
                                      <p:cBhvr>
                                        <p:cTn id="10" dur="2000" fill="hold"/>
                                        <p:tgtEl>
                                          <p:spTgt spid="11"/>
                                        </p:tgtEl>
                                        <p:attrNameLst>
                                          <p:attrName>ppt_x</p:attrName>
                                          <p:attrName>ppt_y</p:attrName>
                                        </p:attrNameLst>
                                      </p:cBhvr>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Равнобедренный треугольник 3"/>
          <p:cNvSpPr/>
          <p:nvPr/>
        </p:nvSpPr>
        <p:spPr>
          <a:xfrm>
            <a:off x="4038600" y="3124200"/>
            <a:ext cx="914400" cy="1371600"/>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a:p>
        </p:txBody>
      </p:sp>
      <p:sp>
        <p:nvSpPr>
          <p:cNvPr id="5" name="Улыбающееся лицо 4"/>
          <p:cNvSpPr/>
          <p:nvPr/>
        </p:nvSpPr>
        <p:spPr>
          <a:xfrm>
            <a:off x="4191000" y="2514600"/>
            <a:ext cx="533400" cy="609600"/>
          </a:xfrm>
          <a:prstGeom prst="smileyFac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a:p>
        </p:txBody>
      </p:sp>
      <p:cxnSp>
        <p:nvCxnSpPr>
          <p:cNvPr id="6" name="Прямая соединительная линия 5"/>
          <p:cNvCxnSpPr/>
          <p:nvPr/>
        </p:nvCxnSpPr>
        <p:spPr>
          <a:xfrm rot="5400000">
            <a:off x="4076701" y="4762500"/>
            <a:ext cx="533400" cy="3175"/>
          </a:xfrm>
          <a:prstGeom prst="line">
            <a:avLst/>
          </a:prstGeom>
        </p:spPr>
        <p:style>
          <a:lnRef idx="1">
            <a:schemeClr val="accent1"/>
          </a:lnRef>
          <a:fillRef idx="0">
            <a:schemeClr val="accent1"/>
          </a:fillRef>
          <a:effectRef idx="0">
            <a:schemeClr val="accent1"/>
          </a:effectRef>
          <a:fontRef idx="minor">
            <a:schemeClr val="tx1"/>
          </a:fontRef>
        </p:style>
      </p:cxnSp>
      <p:cxnSp>
        <p:nvCxnSpPr>
          <p:cNvPr id="7" name="Прямая соединительная линия 6"/>
          <p:cNvCxnSpPr/>
          <p:nvPr/>
        </p:nvCxnSpPr>
        <p:spPr>
          <a:xfrm rot="5400000">
            <a:off x="4381501" y="4762500"/>
            <a:ext cx="533400" cy="3175"/>
          </a:xfrm>
          <a:prstGeom prst="line">
            <a:avLst/>
          </a:prstGeom>
        </p:spPr>
        <p:style>
          <a:lnRef idx="1">
            <a:schemeClr val="accent1"/>
          </a:lnRef>
          <a:fillRef idx="0">
            <a:schemeClr val="accent1"/>
          </a:fillRef>
          <a:effectRef idx="0">
            <a:schemeClr val="accent1"/>
          </a:effectRef>
          <a:fontRef idx="minor">
            <a:schemeClr val="tx1"/>
          </a:fontRef>
        </p:style>
      </p:cxnSp>
      <p:cxnSp>
        <p:nvCxnSpPr>
          <p:cNvPr id="8" name="Прямая соединительная линия 7"/>
          <p:cNvCxnSpPr>
            <a:stCxn id="4" idx="0"/>
          </p:cNvCxnSpPr>
          <p:nvPr/>
        </p:nvCxnSpPr>
        <p:spPr>
          <a:xfrm rot="16200000" flipH="1">
            <a:off x="4457700" y="3162300"/>
            <a:ext cx="533400" cy="457200"/>
          </a:xfrm>
          <a:prstGeom prst="line">
            <a:avLst/>
          </a:prstGeom>
        </p:spPr>
        <p:style>
          <a:lnRef idx="1">
            <a:schemeClr val="accent1"/>
          </a:lnRef>
          <a:fillRef idx="0">
            <a:schemeClr val="accent1"/>
          </a:fillRef>
          <a:effectRef idx="0">
            <a:schemeClr val="accent1"/>
          </a:effectRef>
          <a:fontRef idx="minor">
            <a:schemeClr val="tx1"/>
          </a:fontRef>
        </p:style>
      </p:cxnSp>
      <p:cxnSp>
        <p:nvCxnSpPr>
          <p:cNvPr id="9" name="Прямая соединительная линия 8"/>
          <p:cNvCxnSpPr>
            <a:stCxn id="5" idx="4"/>
          </p:cNvCxnSpPr>
          <p:nvPr/>
        </p:nvCxnSpPr>
        <p:spPr>
          <a:xfrm rot="5400000">
            <a:off x="4019550" y="3219450"/>
            <a:ext cx="533400" cy="342900"/>
          </a:xfrm>
          <a:prstGeom prst="line">
            <a:avLst/>
          </a:prstGeom>
        </p:spPr>
        <p:style>
          <a:lnRef idx="1">
            <a:schemeClr val="accent1"/>
          </a:lnRef>
          <a:fillRef idx="0">
            <a:schemeClr val="accent1"/>
          </a:fillRef>
          <a:effectRef idx="0">
            <a:schemeClr val="accent1"/>
          </a:effectRef>
          <a:fontRef idx="minor">
            <a:schemeClr val="tx1"/>
          </a:fontRef>
        </p:style>
      </p:cxnSp>
      <p:sp>
        <p:nvSpPr>
          <p:cNvPr id="10" name="TextBox 50"/>
          <p:cNvSpPr txBox="1">
            <a:spLocks noChangeArrowheads="1"/>
          </p:cNvSpPr>
          <p:nvPr/>
        </p:nvSpPr>
        <p:spPr bwMode="auto">
          <a:xfrm>
            <a:off x="3581400" y="2514600"/>
            <a:ext cx="312738" cy="369888"/>
          </a:xfrm>
          <a:prstGeom prst="rect">
            <a:avLst/>
          </a:prstGeom>
          <a:noFill/>
          <a:ln w="9525">
            <a:noFill/>
            <a:miter lim="800000"/>
            <a:headEnd/>
            <a:tailEnd/>
          </a:ln>
        </p:spPr>
        <p:txBody>
          <a:bodyPr wrap="none">
            <a:spAutoFit/>
          </a:bodyPr>
          <a:lstStyle/>
          <a:p>
            <a:r>
              <a:rPr lang="ru-RU"/>
              <a:t>6</a:t>
            </a:r>
          </a:p>
        </p:txBody>
      </p:sp>
      <p:sp>
        <p:nvSpPr>
          <p:cNvPr id="11" name="Овал 10"/>
          <p:cNvSpPr/>
          <p:nvPr/>
        </p:nvSpPr>
        <p:spPr>
          <a:xfrm rot="5400000">
            <a:off x="6096000" y="3276600"/>
            <a:ext cx="914400" cy="609600"/>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a:p>
        </p:txBody>
      </p:sp>
      <p:sp>
        <p:nvSpPr>
          <p:cNvPr id="12" name="Равнобедренный треугольник 11"/>
          <p:cNvSpPr/>
          <p:nvPr/>
        </p:nvSpPr>
        <p:spPr>
          <a:xfrm>
            <a:off x="6477000" y="4038600"/>
            <a:ext cx="152400" cy="152400"/>
          </a:xfrm>
          <a:prstGeom prst="triangl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a:p>
        </p:txBody>
      </p:sp>
      <p:cxnSp>
        <p:nvCxnSpPr>
          <p:cNvPr id="13" name="Прямая соединительная линия 12"/>
          <p:cNvCxnSpPr>
            <a:stCxn id="12" idx="3"/>
          </p:cNvCxnSpPr>
          <p:nvPr/>
        </p:nvCxnSpPr>
        <p:spPr>
          <a:xfrm rot="5400000">
            <a:off x="6400801" y="4343400"/>
            <a:ext cx="304800" cy="3175"/>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0" presetClass="path" presetSubtype="0" accel="50000" decel="50000" fill="hold" grpId="0" nodeType="clickEffect">
                                  <p:stCondLst>
                                    <p:cond delay="0"/>
                                  </p:stCondLst>
                                  <p:childTnLst>
                                    <p:animMotion origin="layout" path="M 0 0 L -0.175 -0.12223 " pathEditMode="relative" ptsTypes="AA">
                                      <p:cBhvr>
                                        <p:cTn id="6" dur="2000" fill="hold"/>
                                        <p:tgtEl>
                                          <p:spTgt spid="11"/>
                                        </p:tgtEl>
                                        <p:attrNameLst>
                                          <p:attrName>ppt_x</p:attrName>
                                          <p:attrName>ppt_y</p:attrName>
                                        </p:attrNameLst>
                                      </p:cBhvr>
                                    </p:animMotion>
                                  </p:childTnLst>
                                </p:cTn>
                              </p:par>
                              <p:par>
                                <p:cTn id="7" presetID="0" presetClass="path" presetSubtype="0" accel="50000" decel="50000" fill="hold" grpId="0" nodeType="withEffect">
                                  <p:stCondLst>
                                    <p:cond delay="0"/>
                                  </p:stCondLst>
                                  <p:childTnLst>
                                    <p:animMotion origin="layout" path="M 0 0 L -0.175 -0.12223 " pathEditMode="relative" ptsTypes="AA">
                                      <p:cBhvr>
                                        <p:cTn id="8" dur="2000" fill="hold"/>
                                        <p:tgtEl>
                                          <p:spTgt spid="12"/>
                                        </p:tgtEl>
                                        <p:attrNameLst>
                                          <p:attrName>ppt_x</p:attrName>
                                          <p:attrName>ppt_y</p:attrName>
                                        </p:attrNameLst>
                                      </p:cBhvr>
                                    </p:animMotion>
                                  </p:childTnLst>
                                </p:cTn>
                              </p:par>
                              <p:par>
                                <p:cTn id="9" presetID="0" presetClass="path" presetSubtype="0" accel="50000" decel="50000" fill="hold" nodeType="withEffect">
                                  <p:stCondLst>
                                    <p:cond delay="0"/>
                                  </p:stCondLst>
                                  <p:childTnLst>
                                    <p:animMotion origin="layout" path="M 0 0 L -0.175 -0.12223 " pathEditMode="relative" ptsTypes="AA">
                                      <p:cBhvr>
                                        <p:cTn id="10" dur="2000" fill="hold"/>
                                        <p:tgtEl>
                                          <p:spTgt spid="13"/>
                                        </p:tgtEl>
                                        <p:attrNameLst>
                                          <p:attrName>ppt_x</p:attrName>
                                          <p:attrName>ppt_y</p:attrName>
                                        </p:attrNameLst>
                                      </p:cBhvr>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Эркер">
  <a:themeElements>
    <a:clrScheme name="Эркер">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Эркер">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Эркер">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Oriel</Template>
  <TotalTime>180</TotalTime>
  <Words>92</Words>
  <Application>Microsoft Office PowerPoint</Application>
  <PresentationFormat>Экран (4:3)</PresentationFormat>
  <Paragraphs>13</Paragraphs>
  <Slides>8</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8</vt:i4>
      </vt:variant>
    </vt:vector>
  </HeadingPairs>
  <TitlesOfParts>
    <vt:vector size="9" baseType="lpstr">
      <vt:lpstr>Эркер</vt:lpstr>
      <vt:lpstr>Использование предлогов в речи</vt:lpstr>
      <vt:lpstr>Слайд 2</vt:lpstr>
      <vt:lpstr>Слайд 3</vt:lpstr>
      <vt:lpstr>Слайд 4</vt:lpstr>
      <vt:lpstr>Слайд 5</vt:lpstr>
      <vt:lpstr>Слайд 6</vt:lpstr>
      <vt:lpstr>Слайд 7</vt:lpstr>
      <vt:lpstr>Слайд 8</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1</dc:creator>
  <cp:lastModifiedBy>1</cp:lastModifiedBy>
  <cp:revision>20</cp:revision>
  <dcterms:created xsi:type="dcterms:W3CDTF">2014-10-02T11:10:35Z</dcterms:created>
  <dcterms:modified xsi:type="dcterms:W3CDTF">2017-07-02T14:49:09Z</dcterms:modified>
</cp:coreProperties>
</file>