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2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68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57356" y="428604"/>
            <a:ext cx="6172200" cy="1894362"/>
          </a:xfrm>
        </p:spPr>
        <p:txBody>
          <a:bodyPr/>
          <a:lstStyle/>
          <a:p>
            <a:pPr algn="ctr"/>
            <a:r>
              <a:rPr lang="ru-RU" dirty="0" smtClean="0"/>
              <a:t>Урок математики в 3 классе</a:t>
            </a:r>
            <a:br>
              <a:rPr lang="ru-RU" dirty="0" smtClean="0"/>
            </a:br>
            <a:r>
              <a:rPr lang="ru-RU" dirty="0" smtClean="0"/>
              <a:t>по теме: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5984" y="2571744"/>
            <a:ext cx="6500858" cy="392909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«Проверка умножения с помощью деления»</a:t>
            </a:r>
          </a:p>
          <a:p>
            <a:endParaRPr lang="ru-RU" sz="3200" b="0" dirty="0" smtClean="0"/>
          </a:p>
          <a:p>
            <a:r>
              <a:rPr lang="ru-RU" sz="2000" dirty="0" smtClean="0"/>
              <a:t>Подготовила учитель МБОУ «</a:t>
            </a:r>
            <a:r>
              <a:rPr lang="ru-RU" sz="2000" dirty="0" err="1" smtClean="0"/>
              <a:t>Чернская</a:t>
            </a:r>
            <a:r>
              <a:rPr lang="ru-RU" sz="2000" dirty="0" smtClean="0"/>
              <a:t> СОШ №2»</a:t>
            </a:r>
          </a:p>
          <a:p>
            <a:pPr algn="r"/>
            <a:r>
              <a:rPr lang="ru-RU" sz="2000" dirty="0" err="1" smtClean="0"/>
              <a:t>Сударикова</a:t>
            </a:r>
            <a:r>
              <a:rPr lang="ru-RU" sz="2000" dirty="0" smtClean="0"/>
              <a:t> Елена Николаевна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1650110-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l="66738" t="3071" r="21591" b="60688"/>
          <a:stretch>
            <a:fillRect/>
          </a:stretch>
        </p:blipFill>
        <p:spPr>
          <a:xfrm>
            <a:off x="1928794" y="285728"/>
            <a:ext cx="1265301" cy="3929090"/>
          </a:xfrm>
        </p:spPr>
      </p:pic>
      <p:pic>
        <p:nvPicPr>
          <p:cNvPr id="7" name="Содержимое 6" descr="11650110-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4030" t="2687" r="86566" b="60241"/>
          <a:stretch>
            <a:fillRect/>
          </a:stretch>
        </p:blipFill>
        <p:spPr>
          <a:xfrm>
            <a:off x="357158" y="285728"/>
            <a:ext cx="1000132" cy="3942781"/>
          </a:xfrm>
        </p:spPr>
      </p:pic>
      <p:pic>
        <p:nvPicPr>
          <p:cNvPr id="1026" name="Picture 2" descr="C:\Documents and Settings\ljv\Рабочий стол\11650110-.jpg"/>
          <p:cNvPicPr>
            <a:picLocks noChangeAspect="1" noChangeArrowheads="1"/>
          </p:cNvPicPr>
          <p:nvPr/>
        </p:nvPicPr>
        <p:blipFill>
          <a:blip r:embed="rId2" cstate="print"/>
          <a:srcRect l="66387" t="58823" r="22688" b="2521"/>
          <a:stretch>
            <a:fillRect/>
          </a:stretch>
        </p:blipFill>
        <p:spPr bwMode="auto">
          <a:xfrm>
            <a:off x="3357554" y="142852"/>
            <a:ext cx="1150766" cy="4071942"/>
          </a:xfrm>
          <a:prstGeom prst="rect">
            <a:avLst/>
          </a:prstGeom>
          <a:noFill/>
        </p:spPr>
      </p:pic>
      <p:pic>
        <p:nvPicPr>
          <p:cNvPr id="1027" name="Picture 3" descr="C:\Documents and Settings\ljv\Рабочий стол\11650110-.jpg"/>
          <p:cNvPicPr>
            <a:picLocks noChangeAspect="1" noChangeArrowheads="1"/>
          </p:cNvPicPr>
          <p:nvPr/>
        </p:nvPicPr>
        <p:blipFill>
          <a:blip r:embed="rId2" cstate="print"/>
          <a:srcRect l="3125" t="60000" r="85625" b="1874"/>
          <a:stretch>
            <a:fillRect/>
          </a:stretch>
        </p:blipFill>
        <p:spPr bwMode="auto">
          <a:xfrm>
            <a:off x="5072066" y="1428736"/>
            <a:ext cx="785818" cy="2663049"/>
          </a:xfrm>
          <a:prstGeom prst="rect">
            <a:avLst/>
          </a:prstGeom>
          <a:noFill/>
        </p:spPr>
      </p:pic>
      <p:pic>
        <p:nvPicPr>
          <p:cNvPr id="1028" name="Picture 4" descr="C:\Documents and Settings\ljv\Рабочий стол\11650110-.jpg"/>
          <p:cNvPicPr>
            <a:picLocks noChangeAspect="1" noChangeArrowheads="1"/>
          </p:cNvPicPr>
          <p:nvPr/>
        </p:nvPicPr>
        <p:blipFill>
          <a:blip r:embed="rId2" cstate="print"/>
          <a:srcRect l="64045" t="58427" r="21348" b="2247"/>
          <a:stretch>
            <a:fillRect/>
          </a:stretch>
        </p:blipFill>
        <p:spPr bwMode="auto">
          <a:xfrm>
            <a:off x="6143636" y="1357298"/>
            <a:ext cx="1000132" cy="2692663"/>
          </a:xfrm>
          <a:prstGeom prst="rect">
            <a:avLst/>
          </a:prstGeom>
          <a:noFill/>
        </p:spPr>
      </p:pic>
      <p:pic>
        <p:nvPicPr>
          <p:cNvPr id="12" name="Содержимое 6" descr="11650110-.jpg"/>
          <p:cNvPicPr>
            <a:picLocks noChangeAspect="1"/>
          </p:cNvPicPr>
          <p:nvPr/>
        </p:nvPicPr>
        <p:blipFill>
          <a:blip r:embed="rId2" cstate="print"/>
          <a:srcRect l="3218" r="84820" b="60241"/>
          <a:stretch>
            <a:fillRect/>
          </a:stretch>
        </p:blipFill>
        <p:spPr>
          <a:xfrm>
            <a:off x="7572396" y="1285860"/>
            <a:ext cx="816722" cy="2714644"/>
          </a:xfrm>
          <a:prstGeom prst="rect">
            <a:avLst/>
          </a:prstGeom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285720" y="4214818"/>
            <a:ext cx="1143008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3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C9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Содержимое 3"/>
          <p:cNvSpPr txBox="1">
            <a:spLocks/>
          </p:cNvSpPr>
          <p:nvPr/>
        </p:nvSpPr>
        <p:spPr>
          <a:xfrm>
            <a:off x="1714480" y="4143380"/>
            <a:ext cx="1643074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ru-RU" sz="3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C9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одержимое 3"/>
          <p:cNvSpPr txBox="1">
            <a:spLocks/>
          </p:cNvSpPr>
          <p:nvPr/>
        </p:nvSpPr>
        <p:spPr>
          <a:xfrm>
            <a:off x="3357554" y="4214818"/>
            <a:ext cx="1571636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ru-RU" sz="3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C9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5000628" y="3929066"/>
            <a:ext cx="1143008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3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C9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Содержимое 3"/>
          <p:cNvSpPr txBox="1">
            <a:spLocks/>
          </p:cNvSpPr>
          <p:nvPr/>
        </p:nvSpPr>
        <p:spPr>
          <a:xfrm>
            <a:off x="6215074" y="3929066"/>
            <a:ext cx="1071570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3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C9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3"/>
          <p:cNvSpPr txBox="1">
            <a:spLocks/>
          </p:cNvSpPr>
          <p:nvPr/>
        </p:nvSpPr>
        <p:spPr>
          <a:xfrm>
            <a:off x="7500958" y="3929066"/>
            <a:ext cx="1071570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3600" b="1" dirty="0" smtClean="0">
                <a:solidFill>
                  <a:srgbClr val="FC9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C9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92896"/>
            <a:ext cx="3657600" cy="367930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27 • 3 =</a:t>
            </a:r>
          </a:p>
          <a:p>
            <a:r>
              <a:rPr lang="ru-RU" sz="4800" dirty="0" smtClean="0"/>
              <a:t>14 • 6 =</a:t>
            </a:r>
          </a:p>
          <a:p>
            <a:r>
              <a:rPr lang="ru-RU" sz="4800" dirty="0" smtClean="0"/>
              <a:t>84 : 3 =</a:t>
            </a:r>
          </a:p>
          <a:p>
            <a:r>
              <a:rPr lang="ru-RU" sz="4800" dirty="0" smtClean="0"/>
              <a:t>72 : 2 =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2492896"/>
            <a:ext cx="3657600" cy="367930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17 • 5 =</a:t>
            </a:r>
          </a:p>
          <a:p>
            <a:r>
              <a:rPr lang="ru-RU" sz="4800" dirty="0" smtClean="0"/>
              <a:t>32 • 2 =</a:t>
            </a:r>
          </a:p>
          <a:p>
            <a:r>
              <a:rPr lang="ru-RU" sz="4800" dirty="0" smtClean="0"/>
              <a:t>48 : 4 =</a:t>
            </a:r>
          </a:p>
          <a:p>
            <a:r>
              <a:rPr lang="ru-RU" sz="4800" dirty="0" smtClean="0"/>
              <a:t>86 : 2 =</a:t>
            </a:r>
            <a:endParaRPr lang="ru-RU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18 • 4 = 72</a:t>
            </a:r>
          </a:p>
          <a:p>
            <a:pPr>
              <a:buNone/>
            </a:pPr>
            <a:r>
              <a:rPr lang="ru-RU" sz="4400" dirty="0" smtClean="0"/>
              <a:t>   72 : 4 = 18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27 • 3 = 81</a:t>
            </a:r>
          </a:p>
          <a:p>
            <a:pPr>
              <a:buNone/>
            </a:pPr>
            <a:r>
              <a:rPr lang="ru-RU" sz="4400" dirty="0" smtClean="0"/>
              <a:t>  81 : 3 = 27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6543692" cy="43148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Домашнее задание</a:t>
            </a:r>
          </a:p>
          <a:p>
            <a:endParaRPr lang="ru-RU" sz="4000" dirty="0" smtClean="0"/>
          </a:p>
          <a:p>
            <a:r>
              <a:rPr lang="ru-RU" sz="4000" dirty="0" smtClean="0"/>
              <a:t>с. 19 № 7</a:t>
            </a:r>
          </a:p>
          <a:p>
            <a:r>
              <a:rPr lang="ru-RU" sz="4000" dirty="0" smtClean="0"/>
              <a:t>Т. с. 29 № 75,  с. 30 № 78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7215206" y="1857364"/>
            <a:ext cx="712642" cy="43148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6beb4eb59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9885"/>
            <a:ext cx="7336141" cy="668811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571480"/>
            <a:ext cx="3781654" cy="578647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dirty="0" smtClean="0"/>
              <a:t>51: 3</a:t>
            </a:r>
          </a:p>
          <a:p>
            <a:pPr>
              <a:lnSpc>
                <a:spcPct val="200000"/>
              </a:lnSpc>
              <a:buNone/>
            </a:pPr>
            <a:r>
              <a:rPr lang="ru-RU" sz="6000" dirty="0" smtClean="0"/>
              <a:t>48:24</a:t>
            </a:r>
          </a:p>
          <a:p>
            <a:pPr>
              <a:lnSpc>
                <a:spcPct val="150000"/>
              </a:lnSpc>
              <a:buNone/>
            </a:pPr>
            <a:r>
              <a:rPr lang="ru-RU" sz="6000" dirty="0" smtClean="0"/>
              <a:t>84:6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072066" y="500042"/>
            <a:ext cx="3643338" cy="15716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dirty="0" smtClean="0"/>
              <a:t>17•3=</a:t>
            </a:r>
            <a:r>
              <a:rPr lang="ru-RU" sz="6000" b="1" dirty="0" smtClean="0">
                <a:solidFill>
                  <a:srgbClr val="FF0000"/>
                </a:solidFill>
              </a:rPr>
              <a:t>51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857232"/>
            <a:ext cx="15071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=17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2636912"/>
            <a:ext cx="1525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=2</a:t>
            </a:r>
            <a:endParaRPr lang="ru-RU" sz="6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4221088"/>
            <a:ext cx="1813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=14</a:t>
            </a:r>
            <a:endParaRPr lang="ru-RU" sz="6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2285992"/>
            <a:ext cx="3286477" cy="1298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dirty="0" smtClean="0"/>
              <a:t>2•24=</a:t>
            </a:r>
            <a:r>
              <a:rPr lang="ru-RU" sz="6000" b="1" dirty="0" smtClean="0">
                <a:solidFill>
                  <a:srgbClr val="FF0000"/>
                </a:solidFill>
              </a:rPr>
              <a:t>48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3861048"/>
            <a:ext cx="32864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dirty="0" smtClean="0"/>
              <a:t>14•6=</a:t>
            </a:r>
            <a:r>
              <a:rPr lang="ru-RU" sz="6000" b="1" dirty="0" smtClean="0">
                <a:solidFill>
                  <a:srgbClr val="FF0000"/>
                </a:solidFill>
              </a:rPr>
              <a:t>84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571480"/>
            <a:ext cx="1210588" cy="1299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51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2348880"/>
            <a:ext cx="10695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48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933056"/>
            <a:ext cx="1296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84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3108" y="1357298"/>
            <a:ext cx="3000396" cy="16430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800" dirty="0" smtClean="0"/>
              <a:t>18•4</a:t>
            </a:r>
            <a:endParaRPr lang="ru-RU" sz="8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86314" y="1357298"/>
            <a:ext cx="2643206" cy="15716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800" dirty="0" smtClean="0"/>
              <a:t>=72</a:t>
            </a:r>
            <a:endParaRPr lang="ru-RU" sz="88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285984" y="4000504"/>
            <a:ext cx="2643206" cy="150019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72:4</a:t>
            </a:r>
            <a:endParaRPr kumimoji="0" lang="ru-RU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857752" y="4000504"/>
            <a:ext cx="2643206" cy="17145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=18</a:t>
            </a:r>
            <a:endParaRPr kumimoji="0" lang="ru-RU" sz="8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5508104" y="4000504"/>
            <a:ext cx="1921416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</a:t>
            </a:r>
            <a:endParaRPr kumimoji="0" lang="ru-RU" sz="8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2123728" y="1340768"/>
            <a:ext cx="1643074" cy="150019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</a:t>
            </a:r>
            <a:endParaRPr kumimoji="0" lang="ru-RU" sz="8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0"/>
      <p:bldP spid="7" grpId="1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52"/>
            <a:ext cx="3543296" cy="11144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600" dirty="0" smtClean="0"/>
              <a:t>63:21=2</a:t>
            </a:r>
            <a:r>
              <a:rPr lang="ru-RU" sz="7200" dirty="0" smtClean="0"/>
              <a:t> </a:t>
            </a: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29190" y="214290"/>
            <a:ext cx="3500462" cy="10001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600" dirty="0" smtClean="0"/>
              <a:t>21•2=42</a:t>
            </a:r>
            <a:endParaRPr lang="ru-RU" sz="66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929190" y="1071546"/>
            <a:ext cx="3500462" cy="100013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21•3=63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2555776" y="-142900"/>
            <a:ext cx="864096" cy="17145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9600" b="1" dirty="0" smtClean="0">
                <a:solidFill>
                  <a:srgbClr val="FF0000"/>
                </a:solidFill>
              </a:rPr>
              <a:t>\</a:t>
            </a: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3428992" y="214290"/>
            <a:ext cx="714380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285720" y="2143116"/>
            <a:ext cx="3500462" cy="100013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dirty="0" smtClean="0"/>
              <a:t>26</a:t>
            </a: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•3=78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4929190" y="2071678"/>
            <a:ext cx="3714776" cy="1143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000" dirty="0" smtClean="0"/>
              <a:t>78:3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=26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285720" y="3429000"/>
            <a:ext cx="3500462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000" dirty="0" smtClean="0"/>
              <a:t>70:5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=14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3"/>
          <p:cNvSpPr txBox="1">
            <a:spLocks/>
          </p:cNvSpPr>
          <p:nvPr/>
        </p:nvSpPr>
        <p:spPr>
          <a:xfrm>
            <a:off x="4932040" y="3429000"/>
            <a:ext cx="3426174" cy="92869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dirty="0" smtClean="0"/>
              <a:t>14</a:t>
            </a: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•5=70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285720" y="4714884"/>
            <a:ext cx="3500462" cy="100013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600" dirty="0" smtClean="0"/>
              <a:t>19</a:t>
            </a: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•5=85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5004048" y="4714884"/>
            <a:ext cx="3354166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000" dirty="0" smtClean="0"/>
              <a:t>85:5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=17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3"/>
          <p:cNvSpPr txBox="1">
            <a:spLocks/>
          </p:cNvSpPr>
          <p:nvPr/>
        </p:nvSpPr>
        <p:spPr>
          <a:xfrm>
            <a:off x="5004048" y="5643578"/>
            <a:ext cx="3282728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000" dirty="0" smtClean="0"/>
              <a:t>95: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5=19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3"/>
          <p:cNvSpPr txBox="1">
            <a:spLocks/>
          </p:cNvSpPr>
          <p:nvPr/>
        </p:nvSpPr>
        <p:spPr>
          <a:xfrm>
            <a:off x="2786050" y="4357694"/>
            <a:ext cx="785818" cy="1785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9600" b="1" dirty="0" smtClean="0">
                <a:solidFill>
                  <a:srgbClr val="FF0000"/>
                </a:solidFill>
              </a:rPr>
              <a:t>\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ru-RU" sz="6600" dirty="0" smtClean="0">
              <a:solidFill>
                <a:srgbClr val="FF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одержимое 3"/>
          <p:cNvSpPr txBox="1">
            <a:spLocks/>
          </p:cNvSpPr>
          <p:nvPr/>
        </p:nvSpPr>
        <p:spPr>
          <a:xfrm>
            <a:off x="3500430" y="4643446"/>
            <a:ext cx="1285884" cy="12144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95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1"/>
      <p:bldP spid="7" grpId="0"/>
      <p:bldP spid="8" grpId="0"/>
      <p:bldP spid="9" grpId="0"/>
      <p:bldP spid="10" grpId="0"/>
      <p:bldP spid="13" grpId="0"/>
      <p:bldP spid="14" grpId="0"/>
      <p:bldP spid="16" grpId="0"/>
      <p:bldP spid="17" grpId="0"/>
      <p:bldP spid="18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000232" y="142852"/>
            <a:ext cx="3757610" cy="14716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err="1" smtClean="0"/>
              <a:t>х</a:t>
            </a:r>
            <a:r>
              <a:rPr lang="ru-RU" sz="7200" dirty="0" smtClean="0"/>
              <a:t>•8=96</a:t>
            </a: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000232" y="1142984"/>
            <a:ext cx="3714744" cy="16430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smtClean="0"/>
              <a:t>х=96:8</a:t>
            </a:r>
            <a:endParaRPr lang="ru-RU" sz="7200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2000232" y="2285992"/>
            <a:ext cx="2857520" cy="164307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ru-RU" sz="7200" dirty="0" smtClean="0"/>
              <a:t>х=12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2643174" y="4429132"/>
            <a:ext cx="2302016" cy="14716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643042" y="3571876"/>
            <a:ext cx="44291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Содержимое 3"/>
          <p:cNvSpPr txBox="1">
            <a:spLocks/>
          </p:cNvSpPr>
          <p:nvPr/>
        </p:nvSpPr>
        <p:spPr>
          <a:xfrm>
            <a:off x="1928794" y="3643314"/>
            <a:ext cx="4071966" cy="142876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7200" dirty="0" smtClean="0"/>
              <a:t>12•8=96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4643446"/>
            <a:ext cx="32042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/>
              <a:t>96=96</a:t>
            </a:r>
            <a:endParaRPr lang="ru-RU" sz="7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1928794" y="428604"/>
            <a:ext cx="4143404" cy="1285884"/>
            <a:chOff x="1000100" y="500042"/>
            <a:chExt cx="4143404" cy="1285884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000100" y="1357298"/>
              <a:ext cx="4143404" cy="428628"/>
              <a:chOff x="1571604" y="1785926"/>
              <a:chExt cx="4143404" cy="428628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1571604" y="2000240"/>
                <a:ext cx="414340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rot="5400000">
                <a:off x="1357290" y="2000240"/>
                <a:ext cx="42862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5500694" y="2000240"/>
                <a:ext cx="42862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2071670" y="500042"/>
              <a:ext cx="15716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/>
                <a:t>8 см</a:t>
              </a:r>
              <a:endParaRPr lang="ru-RU" sz="48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928926" y="1285860"/>
            <a:ext cx="2143140" cy="428628"/>
            <a:chOff x="1643042" y="1285860"/>
            <a:chExt cx="2143140" cy="42862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1428728" y="1500174"/>
              <a:ext cx="42862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2500298" y="1500174"/>
              <a:ext cx="42862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3571868" y="1500174"/>
              <a:ext cx="42862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1928794" y="2500306"/>
            <a:ext cx="1000132" cy="428628"/>
            <a:chOff x="1928794" y="2214554"/>
            <a:chExt cx="1000132" cy="428628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1714480" y="2428868"/>
              <a:ext cx="42862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2714612" y="2428868"/>
              <a:ext cx="42862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928794" y="2428868"/>
              <a:ext cx="100013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1928794" y="3143248"/>
            <a:ext cx="4143404" cy="1143008"/>
            <a:chOff x="1928794" y="3143248"/>
            <a:chExt cx="4143404" cy="1143008"/>
          </a:xfrm>
        </p:grpSpPr>
        <p:grpSp>
          <p:nvGrpSpPr>
            <p:cNvPr id="28" name="Группа 12"/>
            <p:cNvGrpSpPr/>
            <p:nvPr/>
          </p:nvGrpSpPr>
          <p:grpSpPr>
            <a:xfrm>
              <a:off x="1928794" y="3857628"/>
              <a:ext cx="4143404" cy="428628"/>
              <a:chOff x="1571604" y="1785926"/>
              <a:chExt cx="4143404" cy="428628"/>
            </a:xfrm>
          </p:grpSpPr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1571604" y="2000240"/>
                <a:ext cx="414340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 rot="5400000">
                <a:off x="1357290" y="2000240"/>
                <a:ext cx="42862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rot="5400000">
                <a:off x="5500694" y="2000240"/>
                <a:ext cx="42862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3857620" y="3143248"/>
              <a:ext cx="15716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/>
                <a:t>6 см</a:t>
              </a:r>
              <a:endParaRPr lang="ru-RU" sz="4800" dirty="0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2786050" y="4071942"/>
              <a:ext cx="42862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 marL="742950" indent="-742950">
              <a:buNone/>
            </a:pPr>
            <a:r>
              <a:rPr lang="ru-RU" sz="4000" b="1" smtClean="0"/>
              <a:t>1) 8 </a:t>
            </a:r>
            <a:r>
              <a:rPr lang="ru-RU" sz="4000" b="1" dirty="0" smtClean="0"/>
              <a:t>: 4 = 2 (см) – длина 2 отрезка</a:t>
            </a:r>
          </a:p>
          <a:p>
            <a:pPr marL="742950" indent="-742950">
              <a:buAutoNum type="arabicParenR"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2) 2 + 6 = 8 (см)- длина 3 отрезка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516216" y="1600200"/>
            <a:ext cx="1411632" cy="457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0"/>
            <a:ext cx="7358114" cy="6715148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8800" dirty="0" smtClean="0"/>
              <a:t>c:d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8800" dirty="0" smtClean="0"/>
              <a:t>80</a:t>
            </a:r>
            <a:r>
              <a:rPr lang="ru-RU" sz="8800" dirty="0" smtClean="0"/>
              <a:t>:</a:t>
            </a:r>
            <a:r>
              <a:rPr lang="en-US" sz="8800" dirty="0" smtClean="0"/>
              <a:t>4=</a:t>
            </a:r>
            <a:r>
              <a:rPr lang="ru-RU" sz="8800" dirty="0" smtClean="0"/>
              <a:t>20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8800" dirty="0" smtClean="0"/>
              <a:t>40:2=20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8800" dirty="0" smtClean="0"/>
              <a:t>20:1=20</a:t>
            </a:r>
            <a:endParaRPr lang="ru-RU" sz="8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374</TotalTime>
  <Words>194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Урок математики в 3 классе по теме: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и </dc:title>
  <cp:lastModifiedBy>а</cp:lastModifiedBy>
  <cp:revision>46</cp:revision>
  <dcterms:modified xsi:type="dcterms:W3CDTF">2014-02-05T05:25:39Z</dcterms:modified>
</cp:coreProperties>
</file>