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56" r:id="rId2"/>
    <p:sldId id="257" r:id="rId3"/>
    <p:sldId id="258" r:id="rId4"/>
    <p:sldId id="273" r:id="rId5"/>
    <p:sldId id="271" r:id="rId6"/>
    <p:sldId id="272" r:id="rId7"/>
    <p:sldId id="274" r:id="rId8"/>
    <p:sldId id="265" r:id="rId9"/>
    <p:sldId id="259" r:id="rId10"/>
    <p:sldId id="260" r:id="rId11"/>
    <p:sldId id="266" r:id="rId12"/>
    <p:sldId id="261" r:id="rId13"/>
    <p:sldId id="263" r:id="rId14"/>
    <p:sldId id="267" r:id="rId15"/>
    <p:sldId id="264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6FF869-11D1-4615-94CE-E9E49BD5E1ED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A1A4F0-85E4-445C-88A6-F56689D909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111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Экологическая ситуация « Если не станет деревьев?»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1A4F0-85E4-445C-88A6-F56689D9099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Выросли</a:t>
            </a:r>
            <a:r>
              <a:rPr lang="ru-RU" baseline="0" dirty="0" smtClean="0"/>
              <a:t> цветы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1A4F0-85E4-445C-88A6-F56689D9099B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Спасибо</a:t>
            </a:r>
            <a:r>
              <a:rPr lang="ru-RU" baseline="0" dirty="0" smtClean="0"/>
              <a:t> за внимание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1A4F0-85E4-445C-88A6-F56689D9099B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6A35A-94FE-4D84-BD8D-CF638091B668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6B30-78D2-4B01-B923-9B8A2FEC0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6A35A-94FE-4D84-BD8D-CF638091B668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6B30-78D2-4B01-B923-9B8A2FEC0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6A35A-94FE-4D84-BD8D-CF638091B668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6B30-78D2-4B01-B923-9B8A2FEC0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6A35A-94FE-4D84-BD8D-CF638091B668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6B30-78D2-4B01-B923-9B8A2FEC0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6A35A-94FE-4D84-BD8D-CF638091B668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6B30-78D2-4B01-B923-9B8A2FEC0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6A35A-94FE-4D84-BD8D-CF638091B668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6B30-78D2-4B01-B923-9B8A2FEC0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6A35A-94FE-4D84-BD8D-CF638091B668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6B30-78D2-4B01-B923-9B8A2FEC0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6A35A-94FE-4D84-BD8D-CF638091B668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6B30-78D2-4B01-B923-9B8A2FEC0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6A35A-94FE-4D84-BD8D-CF638091B668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6B30-78D2-4B01-B923-9B8A2FEC0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6A35A-94FE-4D84-BD8D-CF638091B668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6B30-78D2-4B01-B923-9B8A2FEC0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6A35A-94FE-4D84-BD8D-CF638091B668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6B30-78D2-4B01-B923-9B8A2FEC0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6A35A-94FE-4D84-BD8D-CF638091B668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D6B30-78D2-4B01-B923-9B8A2FEC0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advClick="0" advTm="3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48;&#1088;&#1080;&#1085;&#1072;%20&#1053;&#1080;&#1082;&#1086;&#1083;&#1072;&#1077;&#1074;&#1085;&#1072;\&#1056;&#1072;&#1073;&#1086;&#1095;&#1080;&#1081;%20&#1089;&#1090;&#1086;&#1083;\YUrij%20Antonov%20-%20ZHivet%20po%20vsyudu%20krasota.mp3" TargetMode="Externa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7" Type="http://schemas.openxmlformats.org/officeDocument/2006/relationships/image" Target="../media/image24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microsoft.com/office/2007/relationships/hdphoto" Target="../media/hdphoto6.wdp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microsoft.com/office/2007/relationships/hdphoto" Target="../media/hdphoto7.wdp"/><Relationship Id="rId7" Type="http://schemas.microsoft.com/office/2007/relationships/hdphoto" Target="../media/hdphoto9.wdp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microsoft.com/office/2007/relationships/hdphoto" Target="../media/hdphoto8.wdp"/><Relationship Id="rId4" Type="http://schemas.openxmlformats.org/officeDocument/2006/relationships/image" Target="../media/image35.jpeg"/><Relationship Id="rId9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7.jpeg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20882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Структурное подразделение </a:t>
            </a:r>
            <a:br>
              <a:rPr lang="ru-RU" dirty="0" smtClean="0"/>
            </a:br>
            <a:r>
              <a:rPr lang="ru-RU" dirty="0" smtClean="0"/>
              <a:t>« Отделение дошкольного</a:t>
            </a:r>
            <a:r>
              <a:rPr lang="en-US" dirty="0" smtClean="0"/>
              <a:t> </a:t>
            </a:r>
            <a:r>
              <a:rPr lang="ru-RU" dirty="0" smtClean="0"/>
              <a:t>образования детей»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ГБОУ школы № 338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3886200"/>
            <a:ext cx="4608512" cy="2639144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</a:p>
          <a:p>
            <a:endParaRPr lang="ru-RU" dirty="0"/>
          </a:p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Автор : Соринкина Ирина Николаевна</a:t>
            </a:r>
          </a:p>
        </p:txBody>
      </p:sp>
      <p:pic>
        <p:nvPicPr>
          <p:cNvPr id="1026" name="Picture 2" descr="G:\ира\DSC0153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932040" y="2954948"/>
            <a:ext cx="3744416" cy="33543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YUrij Antonov - ZHivet po vsyudu krasot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51520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8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427984" y="224757"/>
            <a:ext cx="43924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Эстафета построй муравейник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pic>
        <p:nvPicPr>
          <p:cNvPr id="3074" name="Picture 2" descr="C:\Users\Лариса\Desktop\фото досуг\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004048" y="620688"/>
            <a:ext cx="3768073" cy="28240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611560" y="2564904"/>
            <a:ext cx="32403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Ты </a:t>
            </a:r>
            <a:r>
              <a:rPr lang="ru-RU" dirty="0"/>
              <a:t>в лесу - всего лишь гость.</a:t>
            </a:r>
          </a:p>
          <a:p>
            <a:r>
              <a:rPr lang="ru-RU" dirty="0"/>
              <a:t> </a:t>
            </a:r>
            <a:r>
              <a:rPr lang="ru-RU" dirty="0" smtClean="0"/>
              <a:t>Здесь </a:t>
            </a:r>
            <a:r>
              <a:rPr lang="ru-RU" dirty="0"/>
              <a:t>хозяин - дуб и лось.</a:t>
            </a:r>
          </a:p>
          <a:p>
            <a:r>
              <a:rPr lang="ru-RU" dirty="0"/>
              <a:t> </a:t>
            </a:r>
            <a:r>
              <a:rPr lang="ru-RU" dirty="0" smtClean="0"/>
              <a:t>Их </a:t>
            </a:r>
            <a:r>
              <a:rPr lang="ru-RU" dirty="0"/>
              <a:t>покой побереги,</a:t>
            </a:r>
          </a:p>
          <a:p>
            <a:r>
              <a:rPr lang="ru-RU" dirty="0"/>
              <a:t> </a:t>
            </a:r>
            <a:r>
              <a:rPr lang="ru-RU" dirty="0" smtClean="0"/>
              <a:t>Ведь </a:t>
            </a:r>
            <a:r>
              <a:rPr lang="ru-RU" dirty="0"/>
              <a:t>они нам не враги!</a:t>
            </a:r>
          </a:p>
        </p:txBody>
      </p:sp>
      <p:pic>
        <p:nvPicPr>
          <p:cNvPr id="7169" name="Picture 1" descr="C:\Users\Пчела\Desktop\муравейни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3789040"/>
            <a:ext cx="3744416" cy="278091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3" name="Picture 5" descr="http://im4-tub-ru.yandex.net/i?id=380818036-28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332656"/>
            <a:ext cx="2952328" cy="2097707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175" name="Picture 7" descr="http://im6-tub-ru.yandex.net/i?id=350137947-67-7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760" y="5157192"/>
            <a:ext cx="2088232" cy="1378235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177" name="Picture 9" descr="http://im8-tub-ru.yandex.net/i?id=331359400-56-7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4077072"/>
            <a:ext cx="1968810" cy="1312540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чела\Desktop\ре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568952" cy="64087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123728" y="5733256"/>
            <a:ext cx="5184576" cy="7200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dirty="0" smtClean="0">
                <a:solidFill>
                  <a:schemeClr val="accent4">
                    <a:lumMod val="75000"/>
                  </a:schemeClr>
                </a:solidFill>
              </a:rPr>
              <a:t>Остановка «Река»</a:t>
            </a:r>
            <a:endParaRPr lang="ru-RU" sz="44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Лариса\Desktop\фото досуг\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836712"/>
            <a:ext cx="2880320" cy="20412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3" name="Picture 3" descr="C:\Users\Лариса\Desktop\фото досуг\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645024"/>
            <a:ext cx="3600400" cy="26983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4" name="Picture 4" descr="C:\Users\Лариса\Desktop\фото досуг\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645024"/>
            <a:ext cx="3600400" cy="26983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2339786" y="260648"/>
            <a:ext cx="44644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Аттракцион - «Кто скорее почистит </a:t>
            </a:r>
            <a:r>
              <a:rPr lang="ru-RU" b="1" dirty="0" smtClean="0"/>
              <a:t>речку</a:t>
            </a:r>
            <a:r>
              <a:rPr lang="ru-RU" b="1" dirty="0"/>
              <a:t>»</a:t>
            </a:r>
          </a:p>
        </p:txBody>
      </p:sp>
      <p:pic>
        <p:nvPicPr>
          <p:cNvPr id="5126" name="Picture 6" descr="&amp;Kcy;&amp;acy;&amp;rcy;&amp;tcy;&amp;icy;&amp;ncy;&amp;kcy;&amp;acy; 110 &amp;icy;&amp;zcy; 120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908720"/>
            <a:ext cx="2592287" cy="1726570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128" name="Picture 8" descr="&amp;Kcy;&amp;acy;&amp;rcy;&amp;tcy;&amp;icy;&amp;ncy;&amp;kcy;&amp;acy; 3 &amp;icy;&amp;zcy; 21405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836712"/>
            <a:ext cx="2702835" cy="1800200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635896" y="393122"/>
            <a:ext cx="25202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Игра «Рыбалка»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pic>
        <p:nvPicPr>
          <p:cNvPr id="21507" name="Picture 3" descr="C:\Users\Лариса\Desktop\фото досуг\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499992" y="3140968"/>
            <a:ext cx="4194051" cy="314327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8" name="Picture 2" descr="C:\Users\Пчела\Desktop\рыбалк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4104456" cy="31435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2" name="Picture 6" descr="http://im2-tub-ru.yandex.net/i?id=260528820-53-7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1052736"/>
            <a:ext cx="1728192" cy="1567794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104" name="Picture 8" descr="http://im2-tub-ru.yandex.net/i?id=365260220-39-7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43608" y="4735826"/>
            <a:ext cx="1800200" cy="1344151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чела\Desktop\луг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496944" cy="62646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907704" y="5733256"/>
            <a:ext cx="5184576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dirty="0" smtClean="0">
                <a:solidFill>
                  <a:schemeClr val="accent4">
                    <a:lumMod val="75000"/>
                  </a:schemeClr>
                </a:solidFill>
              </a:rPr>
              <a:t>Остановка «Луг»</a:t>
            </a:r>
            <a:endParaRPr lang="ru-RU" sz="44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10800000" flipV="1">
            <a:off x="2771799" y="188641"/>
            <a:ext cx="4032446" cy="36004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1800" b="1" dirty="0"/>
              <a:t>Эстафета: «Посади цветок»</a:t>
            </a:r>
            <a:endParaRPr lang="ru-RU" sz="1800" dirty="0"/>
          </a:p>
        </p:txBody>
      </p:sp>
      <p:pic>
        <p:nvPicPr>
          <p:cNvPr id="23554" name="Picture 2" descr="C:\Users\Лариса\Desktop\фото досуг\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764704"/>
            <a:ext cx="3168352" cy="26642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5" name="Picture 3" descr="C:\Users\Лариса\Desktop\фото досуг\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789040"/>
            <a:ext cx="3376029" cy="2736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6" name="Picture 4" descr="C:\Users\Лариса\Desktop\фото досуг\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3861048"/>
            <a:ext cx="3168352" cy="27363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9" name="Picture 1" descr="C:\Users\Пчела\Desktop\грядки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764704"/>
            <a:ext cx="3384376" cy="26642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971599" y="404664"/>
            <a:ext cx="1800201" cy="25391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ru-RU" sz="1050" b="1" dirty="0" smtClean="0">
                <a:latin typeface="Arial" pitchFamily="34" charset="0"/>
                <a:cs typeface="Arial" pitchFamily="34" charset="0"/>
              </a:rPr>
              <a:t>Делаем грядки </a:t>
            </a:r>
            <a:endParaRPr lang="ru-RU" sz="105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75655" y="3501008"/>
            <a:ext cx="2088233" cy="25391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ru-RU" sz="1050" b="1" dirty="0" smtClean="0">
                <a:latin typeface="Arial" pitchFamily="34" charset="0"/>
                <a:cs typeface="Arial" pitchFamily="34" charset="0"/>
              </a:rPr>
              <a:t>Поливаем</a:t>
            </a:r>
            <a:endParaRPr lang="ru-RU" sz="105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56176" y="476672"/>
            <a:ext cx="2736304" cy="25391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ru-RU" sz="1050" b="1" dirty="0" smtClean="0">
                <a:latin typeface="Arial" pitchFamily="34" charset="0"/>
                <a:cs typeface="Arial" pitchFamily="34" charset="0"/>
              </a:rPr>
              <a:t>Сажаем семена</a:t>
            </a:r>
            <a:endParaRPr lang="ru-RU" sz="105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00192" y="3573016"/>
            <a:ext cx="1944216" cy="25391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ru-RU" sz="1050" b="1" dirty="0" smtClean="0">
                <a:latin typeface="Arial" pitchFamily="34" charset="0"/>
                <a:cs typeface="Arial" pitchFamily="34" charset="0"/>
              </a:rPr>
              <a:t>Выросли цветы</a:t>
            </a:r>
            <a:endParaRPr lang="ru-RU" sz="105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75856" y="386575"/>
            <a:ext cx="18722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Игра «Пчелки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G:\день земли\фото досуг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052736"/>
            <a:ext cx="3888432" cy="29142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G:\день земли\фото досуг\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124744"/>
            <a:ext cx="3672408" cy="29008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G:\день земли\фото досуг\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4293096"/>
            <a:ext cx="3165837" cy="23726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http://im7-tub-ru.yandex.net/i?id=374868771-46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4627610"/>
            <a:ext cx="1728192" cy="1465686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Picture 6" descr="http://im7-tub-ru.yandex.net/i?id=374868771-46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4725144"/>
            <a:ext cx="1728192" cy="1465686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491880" y="43934"/>
            <a:ext cx="35283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Игра «Освободи бабочку»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7650" name="Picture 2" descr="G:\день земли\фото досуг\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366963" y="3717032"/>
            <a:ext cx="3645197" cy="280831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651" name="Picture 3" descr="G:\день земли\фото досуг\2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860032" y="692696"/>
            <a:ext cx="3672408" cy="275232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652" name="Picture 4" descr="G:\день земли\фото досуг\2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3737516" cy="280111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656" name="Picture 8" descr="http://im6-tub-ru.yandex.net/i?id=340552826-18-7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4509120"/>
            <a:ext cx="1428750" cy="1066801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7658" name="Picture 10" descr="http://im6-tub-ru.yandex.net/i?id=233525485-29-7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76256" y="4581128"/>
            <a:ext cx="1428750" cy="1066801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&amp;Kcy;&amp;acy;&amp;rcy;&amp;tcy;&amp;icy;&amp;ncy;&amp;kcy;&amp;acy; 99 &amp;icy;&amp;zcy; 12357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332656"/>
            <a:ext cx="5832648" cy="49685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Улыбающееся лицо 3"/>
          <p:cNvSpPr/>
          <p:nvPr/>
        </p:nvSpPr>
        <p:spPr>
          <a:xfrm>
            <a:off x="3635896" y="5661248"/>
            <a:ext cx="1296144" cy="1008112"/>
          </a:xfrm>
          <a:prstGeom prst="smileyFace">
            <a:avLst/>
          </a:prstGeom>
          <a:blipFill>
            <a:blip r:embed="rId4" cstate="print"/>
            <a:tile tx="0" ty="0" sx="100000" sy="100000" flip="none" algn="tl"/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5877272"/>
            <a:ext cx="32403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До новых встреч!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04048" y="5877272"/>
            <a:ext cx="43924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Спасибо за  внимание!</a:t>
            </a:r>
            <a:endParaRPr lang="ru-RU" sz="3200" dirty="0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869160"/>
            <a:ext cx="8579296" cy="17281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12290" name="Picture 2" descr="&amp;Kcy;&amp;acy;&amp;rcy;&amp;tcy;&amp;icy;&amp;ncy;&amp;kcy;&amp;acy; 2 &amp;icy;&amp;zcy; 2114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3143248"/>
            <a:ext cx="4464496" cy="334209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712" y="-315416"/>
            <a:ext cx="8928992" cy="338722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Экологический туризм с детьми старшего дошкольного возраста</a:t>
            </a:r>
            <a:br>
              <a:rPr lang="ru-RU" sz="3600" dirty="0" smtClean="0"/>
            </a:br>
            <a:r>
              <a:rPr lang="ru-RU" sz="3600" dirty="0" smtClean="0"/>
              <a:t>Проект «Земля   -  наш общий дом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28802"/>
            <a:ext cx="8715436" cy="4197361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Становление у детей научно-познавательного, эмоционально – нравственного, практически – деятельного отношения к окружающей среде и к своему здоровью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Воспитание бережного отношение к Земле – своему дому. </a:t>
            </a: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Предполагаемый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результат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любовь к Природе (через прямое общение с ней, восприятие её красоты и многообразия). 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Научить детей сопереживать её бедам (через восприятие отрицательной человеческой деятельности). 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Научить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грамотно защищать природу и бороться за её сохранение (через практическую общественную деятельность) 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643073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Подготовительно-диагностический этап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143116"/>
            <a:ext cx="8572560" cy="4214842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pPr marL="342900" indent="-342900" algn="l">
              <a:lnSpc>
                <a:spcPct val="90000"/>
              </a:lnSpc>
              <a:buFont typeface="Arial" pitchFamily="34" charset="0"/>
              <a:buChar char="•"/>
            </a:pPr>
            <a:r>
              <a:rPr lang="ru-RU" sz="1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Сбор информации о состоянии экологического воспитания детей. </a:t>
            </a:r>
          </a:p>
          <a:p>
            <a:pPr marL="342900" indent="-342900" algn="l">
              <a:lnSpc>
                <a:spcPct val="90000"/>
              </a:lnSpc>
              <a:buFont typeface="Arial" pitchFamily="34" charset="0"/>
              <a:buChar char="•"/>
            </a:pPr>
            <a:r>
              <a:rPr lang="ru-RU" sz="1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Определение уровня развития ребёнка, через дидактические, экологические игры, беседы, рассматривание картин, иллюстраций. </a:t>
            </a:r>
          </a:p>
          <a:p>
            <a:pPr marL="342900" indent="-342900" algn="l">
              <a:lnSpc>
                <a:spcPct val="90000"/>
              </a:lnSpc>
              <a:buFont typeface="Arial" pitchFamily="34" charset="0"/>
              <a:buChar char="•"/>
            </a:pPr>
            <a:r>
              <a:rPr lang="ru-RU" sz="1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Опрос родителей, сбор анализа. </a:t>
            </a:r>
          </a:p>
          <a:p>
            <a:pPr marL="342900" indent="-342900" algn="l">
              <a:lnSpc>
                <a:spcPct val="90000"/>
              </a:lnSpc>
              <a:buFont typeface="Arial" pitchFamily="34" charset="0"/>
              <a:buChar char="•"/>
            </a:pPr>
            <a:r>
              <a:rPr lang="ru-RU" sz="1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Наблюдения. </a:t>
            </a:r>
          </a:p>
          <a:p>
            <a:pPr marL="342900" indent="-342900" algn="l">
              <a:lnSpc>
                <a:spcPct val="90000"/>
              </a:lnSpc>
              <a:buFont typeface="Arial" pitchFamily="34" charset="0"/>
              <a:buChar char="•"/>
            </a:pPr>
            <a:r>
              <a:rPr lang="ru-RU" sz="1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с документацией. 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Основной практический</a:t>
            </a:r>
            <a:r>
              <a:rPr lang="ru-RU" sz="5400" b="1" dirty="0" smtClean="0"/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этап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556792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Практическая направленность работы по проблеме: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проведение тематических, комплексных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нод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наблюдения в повседневной жизни; 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консультации на тематических педсоветах; 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с родителями; 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изготовление эколого-дидактических игр, экологических зон в группе; наглядности; 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целевые прогулки, экскурсии в природу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714511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71678"/>
            <a:ext cx="6400800" cy="356712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Экологический досуг  с  детьми старшего дошкольного возраста</a:t>
            </a:r>
          </a:p>
          <a:p>
            <a:r>
              <a:rPr lang="ru-RU" sz="80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« Земля – наш общий дом»</a:t>
            </a:r>
            <a:endParaRPr lang="ru-RU" sz="8000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чела\Desktop\ле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12968" cy="6480720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bg1"/>
          </a:solidFill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620553" y="3244334"/>
            <a:ext cx="303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6021288"/>
            <a:ext cx="5256584" cy="5040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</a:rPr>
              <a:t>Остановка «Лес»</a:t>
            </a:r>
            <a:endParaRPr lang="ru-RU" sz="48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Лариса\Desktop\фото досуг\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23528" y="526090"/>
            <a:ext cx="4824536" cy="361579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Лариса\Desktop\фото досуг\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211960" y="3140968"/>
            <a:ext cx="4536504" cy="339992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251520" y="4365104"/>
            <a:ext cx="3024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/>
              <a:t>Экологическая ситуация </a:t>
            </a:r>
            <a:endParaRPr lang="ru-RU" b="1" dirty="0" smtClean="0"/>
          </a:p>
          <a:p>
            <a:pPr>
              <a:defRPr/>
            </a:pPr>
            <a:r>
              <a:rPr lang="ru-RU" b="1" dirty="0" smtClean="0"/>
              <a:t>« </a:t>
            </a:r>
            <a:r>
              <a:rPr lang="ru-RU" b="1" dirty="0"/>
              <a:t>Если не станет деревьев?»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24128" y="2276872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Игра "Птица без гнезда". </a:t>
            </a:r>
            <a:endParaRPr lang="ru-RU" dirty="0"/>
          </a:p>
        </p:txBody>
      </p:sp>
      <p:pic>
        <p:nvPicPr>
          <p:cNvPr id="9218" name="Picture 2" descr="http://im0-tub-ru.yandex.net/i?id=136521877-13-7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4208" y="1340768"/>
            <a:ext cx="1428750" cy="942976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220" name="Picture 4" descr="http://im5-tub-ru.yandex.net/i?id=119424039-13-7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71600" y="5013176"/>
            <a:ext cx="1428750" cy="1066801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483</TotalTime>
  <Words>314</Words>
  <Application>Microsoft Office PowerPoint</Application>
  <PresentationFormat>Экран (4:3)</PresentationFormat>
  <Paragraphs>60</Paragraphs>
  <Slides>18</Slides>
  <Notes>3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Структурное подразделение  « Отделение дошкольного образования детей»   ГБОУ школы № 338</vt:lpstr>
      <vt:lpstr>Экологический туризм с детьми старшего дошкольного возраста Проект «Земля   -  наш общий дом»</vt:lpstr>
      <vt:lpstr>Цель проекта:</vt:lpstr>
      <vt:lpstr>Предполагаемый результат</vt:lpstr>
      <vt:lpstr>Подготовительно-диагностический этап</vt:lpstr>
      <vt:lpstr>Основной практический этап</vt:lpstr>
      <vt:lpstr>Заключительный этап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Структурное подразделение  « Отделение дошкольного образования детей»  ГБОУ школы № 338</dc:title>
  <dc:creator>Лариса</dc:creator>
  <cp:lastModifiedBy>Ирина Николаевна</cp:lastModifiedBy>
  <cp:revision>51</cp:revision>
  <dcterms:created xsi:type="dcterms:W3CDTF">2012-06-28T06:38:34Z</dcterms:created>
  <dcterms:modified xsi:type="dcterms:W3CDTF">2013-02-22T08:09:22Z</dcterms:modified>
</cp:coreProperties>
</file>