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67" r:id="rId5"/>
    <p:sldId id="259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81" d="100"/>
          <a:sy n="81" d="100"/>
        </p:scale>
        <p:origin x="-1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43583" y="635615"/>
            <a:ext cx="7004305" cy="224676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b="1" i="1" dirty="0" smtClean="0">
                <a:ln w="1778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Bookman Old Style" pitchFamily="18" charset="0"/>
              </a:rPr>
              <a:t>Использование </a:t>
            </a:r>
          </a:p>
          <a:p>
            <a:pPr algn="ctr"/>
            <a:r>
              <a:rPr lang="ru-RU" sz="3500" b="1" i="1" dirty="0" smtClean="0">
                <a:ln w="1778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Bookman Old Style" pitchFamily="18" charset="0"/>
              </a:rPr>
              <a:t>информационных технологий в воспитательной работе </a:t>
            </a:r>
            <a:endParaRPr lang="ru-RU" sz="3500" b="1" i="1" dirty="0">
              <a:ln w="1778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9072" y="5705856"/>
            <a:ext cx="5276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Классный руководитель: Осипова Е.С.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22532" name="Picture 4" descr="http://amk-blg.ru/wp-content/gallery/stipendialnaya-07-09-15/IMG_3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1288" y="2978631"/>
            <a:ext cx="2118486" cy="1522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534" name="AutoShape 6" descr="https://im1-tub-ru.yandex.net/i?id=590d0fcf46a880c926c25b43ada8d131&amp;n=33&amp;h=190&amp;w=19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s://im1-tub-ru.yandex.net/i?id=590d0fcf46a880c926c25b43ada8d131&amp;n=33&amp;h=190&amp;w=19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http://utec.bitrixlab.ru/upload/_thumbs/774b65bde5fef517107bb2fc5db854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2616" y="3567228"/>
            <a:ext cx="2453386" cy="1732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40" name="Picture 12" descr="http://www.confetti.kz/prazdnik/941/%D0%9F10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7448" y="3909107"/>
            <a:ext cx="2396620" cy="1723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9576" y="493776"/>
            <a:ext cx="6711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Bookman Old Style" pitchFamily="18" charset="0"/>
              </a:rPr>
              <a:t>Современное компьютерное оборудование выступает как средство организации и оснащения воспитательного процесса:</a:t>
            </a:r>
            <a:endParaRPr lang="ru-RU" sz="1600" dirty="0" smtClean="0">
              <a:latin typeface="Bookman Old Style" pitchFamily="18" charset="0"/>
            </a:endParaRPr>
          </a:p>
          <a:p>
            <a:r>
              <a:rPr lang="ru-RU" sz="1550" dirty="0" smtClean="0">
                <a:latin typeface="Bookman Old Style" pitchFamily="18" charset="0"/>
              </a:rPr>
              <a:t>• как средство для создания информационно-методических материалов и документов (планов, конспектов, методических разработок и пр.);</a:t>
            </a:r>
          </a:p>
          <a:p>
            <a:endParaRPr lang="ru-RU" sz="1550" dirty="0" smtClean="0">
              <a:latin typeface="Bookman Old Style" pitchFamily="18" charset="0"/>
            </a:endParaRPr>
          </a:p>
          <a:p>
            <a:endParaRPr lang="ru-RU" sz="1550" dirty="0" smtClean="0">
              <a:latin typeface="Bookman Old Style" pitchFamily="18" charset="0"/>
            </a:endParaRPr>
          </a:p>
          <a:p>
            <a:endParaRPr lang="ru-RU" sz="1550" dirty="0" smtClean="0">
              <a:latin typeface="Bookman Old Style" pitchFamily="18" charset="0"/>
            </a:endParaRPr>
          </a:p>
          <a:p>
            <a:endParaRPr lang="ru-RU" sz="1550" dirty="0" smtClean="0">
              <a:latin typeface="Bookman Old Style" pitchFamily="18" charset="0"/>
            </a:endParaRPr>
          </a:p>
          <a:p>
            <a:endParaRPr lang="ru-RU" sz="1550" dirty="0" smtClean="0">
              <a:latin typeface="Bookman Old Style" pitchFamily="18" charset="0"/>
            </a:endParaRPr>
          </a:p>
          <a:p>
            <a:r>
              <a:rPr lang="ru-RU" sz="1550" dirty="0" smtClean="0">
                <a:latin typeface="Bookman Old Style" pitchFamily="18" charset="0"/>
              </a:rPr>
              <a:t>• как средство обеспечения наглядности (презентации, видеоролики, видеофильмы и другие демонстрационные формы);</a:t>
            </a:r>
          </a:p>
          <a:p>
            <a:r>
              <a:rPr lang="ru-RU" sz="1550" dirty="0" smtClean="0">
                <a:latin typeface="Bookman Old Style" pitchFamily="18" charset="0"/>
              </a:rPr>
              <a:t>• как средство поиска информации (текстовой, видео- и аудио);</a:t>
            </a:r>
          </a:p>
          <a:p>
            <a:endParaRPr lang="ru-RU" dirty="0"/>
          </a:p>
        </p:txBody>
      </p:sp>
      <p:pic>
        <p:nvPicPr>
          <p:cNvPr id="4" name="Picture 4" descr="http://amk-blg.ru/wp-content/gallery/stipendialnaya-07-09-15/IMG_3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1840" y="1785911"/>
            <a:ext cx="1844166" cy="1325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0" descr="http://utec.bitrixlab.ru/upload/_thumbs/774b65bde5fef517107bb2fc5db854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9272" y="4335324"/>
            <a:ext cx="2453386" cy="1732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88136" y="772311"/>
            <a:ext cx="7086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• как средство обработки информации (фото и видеоизображений, текстовой, статистической информации для портфолио, обработки анкет, построения диаграмм, графиков при исследовании динамики тех или иных процессов в воспитательной деятельности);</a:t>
            </a:r>
          </a:p>
          <a:p>
            <a:r>
              <a:rPr lang="ru-RU" dirty="0" smtClean="0">
                <a:latin typeface="Bookman Old Style" pitchFamily="18" charset="0"/>
              </a:rPr>
              <a:t>• как средство хранения информации (базы данных, методические разработки и коллекции, фото- и видеоархивы, электронные хранилища);</a:t>
            </a:r>
          </a:p>
          <a:p>
            <a:r>
              <a:rPr lang="ru-RU" dirty="0" smtClean="0">
                <a:latin typeface="Bookman Old Style" pitchFamily="18" charset="0"/>
              </a:rPr>
              <a:t>• как средство коммуникации (сайт, электронная почта, форумы, чаты и т.п.).</a:t>
            </a:r>
          </a:p>
        </p:txBody>
      </p:sp>
      <p:pic>
        <p:nvPicPr>
          <p:cNvPr id="5" name="Picture 12" descr="http://www.confetti.kz/prazdnik/941/%D0%9F10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2808" y="3671363"/>
            <a:ext cx="2396620" cy="1723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3712" y="3682057"/>
            <a:ext cx="2605060" cy="1822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79576" y="475488"/>
            <a:ext cx="64282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latin typeface="Bookman Old Style" pitchFamily="18" charset="0"/>
              </a:rPr>
              <a:t>Достоинства ИКТ.</a:t>
            </a:r>
            <a:endParaRPr lang="ru-RU" sz="1500" dirty="0" smtClean="0">
              <a:latin typeface="Bookman Old Style" pitchFamily="18" charset="0"/>
            </a:endParaRP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1. Делают воспитательный процесс более современным, разнообразным, насыщенным.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2. Значительно расширяют возможности предъявления воспитательной информации. Оказывают комплексное воздействие на разные каналы восприятия, на различные виды памяти, обеспечивают оперирование большими объемами информации.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3. Обеспечивают наглядность, красоту, эстетику оформления воспитательных мероприятий.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4. Делают процесс воспитания более привлекательным для студентов, повышают интерес к мероприятиям.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5. Способствуют адаптации в современном информационном пространстве и формированию информационной культуры.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6. Используются в различных формах воспитательных мероприятий и сочетаются с различными информационными источниками и педагогическими технологиями.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7. Позволяют более качественно осуществлять систему диагностики и мониторинга воспитательного процесса.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8. Повышают качество педагогического труда.</a:t>
            </a:r>
          </a:p>
          <a:p>
            <a:pPr algn="just"/>
            <a:r>
              <a:rPr lang="ru-RU" sz="1500" dirty="0" smtClean="0">
                <a:latin typeface="Bookman Old Style" pitchFamily="18" charset="0"/>
              </a:rPr>
              <a:t>	9. Способствуют эффективности воспитательных мероприятий. </a:t>
            </a:r>
          </a:p>
          <a:p>
            <a:endParaRPr lang="ru-RU" sz="15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8136" y="685800"/>
            <a:ext cx="152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Участие: </a:t>
            </a:r>
            <a:endParaRPr lang="ru-RU" i="1" dirty="0" smtClean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31136" y="960120"/>
            <a:ext cx="2889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200" dirty="0" smtClean="0">
                <a:latin typeface="Bookman Old Style" pitchFamily="18" charset="0"/>
              </a:rPr>
              <a:t>Всероссийский дистанционный конкурс «Лучший портфолио студента», Акимов Александр, группа №206 по специальности 090905 Организация и технология защиты информации, </a:t>
            </a:r>
            <a:r>
              <a:rPr lang="ru-RU" sz="1200" b="1" i="1" dirty="0" smtClean="0">
                <a:latin typeface="Bookman Old Style" pitchFamily="18" charset="0"/>
              </a:rPr>
              <a:t>диплом 3 степени</a:t>
            </a:r>
            <a:r>
              <a:rPr lang="ru-RU" sz="1200" dirty="0" smtClean="0">
                <a:latin typeface="Bookman Old Style" pitchFamily="18" charset="0"/>
              </a:rPr>
              <a:t>, 05.02.2015г.</a:t>
            </a:r>
          </a:p>
          <a:p>
            <a:endParaRPr lang="ru-RU" sz="1200" dirty="0">
              <a:latin typeface="Bookman Old Style" pitchFamily="18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2663" y="691777"/>
            <a:ext cx="2103121" cy="2981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9759" y="2640775"/>
            <a:ext cx="1931225" cy="2737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2736" y="3941902"/>
            <a:ext cx="3043972" cy="21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8136" y="685800"/>
            <a:ext cx="152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Участие: </a:t>
            </a:r>
            <a:endParaRPr lang="ru-RU" i="1" dirty="0" smtClean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38728" y="4105656"/>
            <a:ext cx="3685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Bookman Old Style" pitchFamily="18" charset="0"/>
              </a:rPr>
              <a:t>Конкурс студенческого профессионального мастерства «СТУДЕНТ ГОДА» среди студентов образовательных учреждений Первого научно-образовательного комплекса, Акимов Александр, группа №206 по специальности 090905 Организация и технология защиты информации, </a:t>
            </a:r>
            <a:r>
              <a:rPr lang="ru-RU" sz="1200" b="1" i="1" dirty="0" smtClean="0">
                <a:latin typeface="Bookman Old Style" pitchFamily="18" charset="0"/>
              </a:rPr>
              <a:t>диплом победителя</a:t>
            </a:r>
            <a:r>
              <a:rPr lang="ru-RU" sz="1200" dirty="0" smtClean="0">
                <a:latin typeface="Bookman Old Style" pitchFamily="18" charset="0"/>
              </a:rPr>
              <a:t>, приказ №115-О от 27.04.2015г.</a:t>
            </a:r>
            <a:endParaRPr lang="ru-RU" sz="1200" dirty="0">
              <a:latin typeface="Bookman Old Style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191" y="2467039"/>
            <a:ext cx="1981200" cy="2730500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9775" y="619951"/>
            <a:ext cx="1812353" cy="256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203704" y="1161288"/>
            <a:ext cx="37124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man Old Style" pitchFamily="18" charset="0"/>
              </a:rPr>
              <a:t>Конкурс рекламных проектов по профилактике экстремизма и терроризма, Политов Валерий, в номинации «Рекламный видеоролик» </a:t>
            </a:r>
            <a:r>
              <a:rPr lang="ru-RU" sz="1400" b="1" i="1" dirty="0" smtClean="0">
                <a:latin typeface="Bookman Old Style" pitchFamily="18" charset="0"/>
              </a:rPr>
              <a:t>Диплом </a:t>
            </a:r>
            <a:r>
              <a:rPr lang="en-US" sz="1400" b="1" i="1" dirty="0" smtClean="0">
                <a:latin typeface="Bookman Old Style" pitchFamily="18" charset="0"/>
              </a:rPr>
              <a:t>I </a:t>
            </a:r>
            <a:r>
              <a:rPr lang="ru-RU" sz="1400" b="1" i="1" dirty="0" smtClean="0">
                <a:latin typeface="Bookman Old Style" pitchFamily="18" charset="0"/>
              </a:rPr>
              <a:t> степени</a:t>
            </a:r>
            <a:r>
              <a:rPr lang="ru-RU" sz="1400" dirty="0" smtClean="0">
                <a:latin typeface="Bookman Old Style" pitchFamily="18" charset="0"/>
              </a:rPr>
              <a:t>, 2014г.</a:t>
            </a:r>
            <a:endParaRPr lang="ru-RU" sz="1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8136" y="685800"/>
            <a:ext cx="152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Участие: </a:t>
            </a:r>
            <a:endParaRPr lang="ru-RU" i="1" dirty="0" smtClean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3896" y="1170432"/>
            <a:ext cx="3621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200" dirty="0" smtClean="0">
                <a:latin typeface="Bookman Old Style" pitchFamily="18" charset="0"/>
              </a:rPr>
              <a:t>Межрегиональный виртуальный конкурс литературно-поэтического, изобразительного творчества и мультимедийных ресурсов «Мы гордимся Победой!», посвященный 70-летию Победы в Великой Отечественной войне, </a:t>
            </a:r>
            <a:r>
              <a:rPr lang="ru-RU" sz="1200" dirty="0" err="1" smtClean="0">
                <a:latin typeface="Bookman Old Style" pitchFamily="18" charset="0"/>
              </a:rPr>
              <a:t>Машарипов</a:t>
            </a:r>
            <a:r>
              <a:rPr lang="ru-RU" sz="1200" dirty="0" smtClean="0">
                <a:latin typeface="Bookman Old Style" pitchFamily="18" charset="0"/>
              </a:rPr>
              <a:t> Тимур,  группа №206 по специальности 090905 Организация и технология защиты информации, </a:t>
            </a:r>
            <a:r>
              <a:rPr lang="ru-RU" sz="1200" b="1" i="1" dirty="0" smtClean="0">
                <a:latin typeface="Bookman Old Style" pitchFamily="18" charset="0"/>
              </a:rPr>
              <a:t>сертификат,</a:t>
            </a:r>
            <a:r>
              <a:rPr lang="ru-RU" sz="1200" dirty="0" smtClean="0">
                <a:latin typeface="Bookman Old Style" pitchFamily="18" charset="0"/>
              </a:rPr>
              <a:t> апрель 2015г.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8527" y="775399"/>
            <a:ext cx="2730500" cy="194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26280" y="3346704"/>
            <a:ext cx="29809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200" dirty="0" smtClean="0">
                <a:latin typeface="Bookman Old Style" pitchFamily="18" charset="0"/>
              </a:rPr>
              <a:t>Международная дистанционная олимпиада по информатике «</a:t>
            </a:r>
            <a:r>
              <a:rPr lang="ru-RU" sz="1200" dirty="0" err="1" smtClean="0">
                <a:latin typeface="Bookman Old Style" pitchFamily="18" charset="0"/>
              </a:rPr>
              <a:t>Инфоурок</a:t>
            </a:r>
            <a:r>
              <a:rPr lang="ru-RU" sz="1200" dirty="0" smtClean="0">
                <a:latin typeface="Bookman Old Style" pitchFamily="18" charset="0"/>
              </a:rPr>
              <a:t>», Акимов Александр и Политов Валерий, группа №206 по специальности 090905 Организация и технология защиты информации, </a:t>
            </a:r>
            <a:r>
              <a:rPr lang="ru-RU" sz="1200" b="1" i="1" dirty="0" smtClean="0">
                <a:latin typeface="Bookman Old Style" pitchFamily="18" charset="0"/>
              </a:rPr>
              <a:t>сертификат участника</a:t>
            </a:r>
            <a:r>
              <a:rPr lang="ru-RU" sz="1200" dirty="0" smtClean="0">
                <a:latin typeface="Bookman Old Style" pitchFamily="18" charset="0"/>
              </a:rPr>
              <a:t>, 18.05.2015г.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1381" y="3026663"/>
            <a:ext cx="1495530" cy="2061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7479" y="4023235"/>
            <a:ext cx="1522159" cy="2097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895" y="1278319"/>
            <a:ext cx="1748345" cy="2425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6633" y="3468751"/>
            <a:ext cx="1685290" cy="2381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88136" y="685800"/>
            <a:ext cx="152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Участие: </a:t>
            </a:r>
            <a:endParaRPr lang="ru-RU" i="1" dirty="0" smtClean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1880" y="1051560"/>
            <a:ext cx="32278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man Old Style" pitchFamily="18" charset="0"/>
              </a:rPr>
              <a:t>	Благодарность за активное участие в подготовке и проведении  профилактической акции, приуроченной ко Всемирному дню борьбы с раковыми заболеваниями, Акимов Александр, 2014г.</a:t>
            </a: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65376" y="4069080"/>
            <a:ext cx="2962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man Old Style" pitchFamily="18" charset="0"/>
              </a:rPr>
              <a:t>Научно-исследовательская конференция студентов образовательных организаций профессионального образования Первого НОК «Студент – сегодня, специалист – завтра 2014», </a:t>
            </a:r>
            <a:r>
              <a:rPr lang="ru-RU" sz="1400" b="1" i="1" dirty="0" smtClean="0">
                <a:latin typeface="Bookman Old Style" pitchFamily="18" charset="0"/>
              </a:rPr>
              <a:t>диплом</a:t>
            </a:r>
            <a:r>
              <a:rPr lang="ru-RU" sz="1400" dirty="0" smtClean="0">
                <a:latin typeface="Bookman Old Style" pitchFamily="18" charset="0"/>
              </a:rPr>
              <a:t>, 2014г. </a:t>
            </a:r>
            <a:endParaRPr lang="ru-RU" sz="1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</TotalTime>
  <Words>344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525</cp:revision>
  <dcterms:created xsi:type="dcterms:W3CDTF">2013-11-19T05:52:05Z</dcterms:created>
  <dcterms:modified xsi:type="dcterms:W3CDTF">2017-04-04T03:57:12Z</dcterms:modified>
</cp:coreProperties>
</file>