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0" r:id="rId3"/>
    <p:sldId id="260" r:id="rId4"/>
    <p:sldId id="264" r:id="rId5"/>
    <p:sldId id="266" r:id="rId6"/>
    <p:sldId id="261" r:id="rId7"/>
    <p:sldId id="262" r:id="rId8"/>
    <p:sldId id="268" r:id="rId9"/>
    <p:sldId id="267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64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A8FA97-A5B2-423A-BCFF-761E1DA6E722}" type="datetimeFigureOut">
              <a:rPr lang="ru-RU"/>
              <a:pPr>
                <a:defRPr/>
              </a:pPr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58D12A-31D4-4A7E-A779-652004E67D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83DAD0-910B-4F02-8032-216C1BF00695}" type="datetimeFigureOut">
              <a:rPr lang="ru-RU"/>
              <a:pPr>
                <a:defRPr/>
              </a:pPr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AA3323-6F6A-47E2-A132-AF5993213E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75076B-5C5E-49C0-8C9A-F134F61B4249}" type="datetimeFigureOut">
              <a:rPr lang="ru-RU"/>
              <a:pPr>
                <a:defRPr/>
              </a:pPr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037C41-986B-4CA4-B286-03236237CD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0DB056-DA21-489C-97EE-A48A0A53427E}" type="datetimeFigureOut">
              <a:rPr lang="ru-RU"/>
              <a:pPr>
                <a:defRPr/>
              </a:pPr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FDAA46-189A-4541-9AE0-CC77921D38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736096-522A-414F-AC99-E4BE94788711}" type="datetimeFigureOut">
              <a:rPr lang="ru-RU"/>
              <a:pPr>
                <a:defRPr/>
              </a:pPr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5F9A1-2AFD-4E5A-BF74-432238D2DA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5EF7CC-362F-4754-91AA-C844C028A4F6}" type="datetimeFigureOut">
              <a:rPr lang="ru-RU"/>
              <a:pPr>
                <a:defRPr/>
              </a:pPr>
              <a:t>09.10.2017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CB739D-9AAE-4D03-83DD-2F04938B38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8E8402-F530-458F-B2E4-9439B9F17D61}" type="datetimeFigureOut">
              <a:rPr lang="ru-RU"/>
              <a:pPr>
                <a:defRPr/>
              </a:pPr>
              <a:t>09.10.2017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0EE74B-7937-4102-B0A1-00BFEFDDC9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269630-DD61-4202-842D-1EAF6280C7E5}" type="datetimeFigureOut">
              <a:rPr lang="ru-RU"/>
              <a:pPr>
                <a:defRPr/>
              </a:pPr>
              <a:t>09.10.2017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6D06A3-135D-49E1-B2B2-494A9131F8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3E3230-D37E-46ED-993B-CDFAE525A230}" type="datetimeFigureOut">
              <a:rPr lang="ru-RU"/>
              <a:pPr>
                <a:defRPr/>
              </a:pPr>
              <a:t>09.10.2017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D0E745-C00F-41F5-81DC-71ABB39D4F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1AC31-69CA-4E96-A493-EB69D14D03BD}" type="datetimeFigureOut">
              <a:rPr lang="ru-RU"/>
              <a:pPr>
                <a:defRPr/>
              </a:pPr>
              <a:t>09.10.2017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2E52F0-7C84-4120-99AE-2A62857E18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E6E149-0662-4A33-A990-835F22FD9097}" type="datetimeFigureOut">
              <a:rPr lang="ru-RU"/>
              <a:pPr>
                <a:defRPr/>
              </a:pPr>
              <a:t>09.10.2017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38CD37-9342-42E6-8C56-4207529D8E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F425C14-AC96-4E21-A1AE-EBB35C80CF74}" type="datetimeFigureOut">
              <a:rPr lang="ru-RU"/>
              <a:pPr>
                <a:defRPr/>
              </a:pPr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8699C75-B729-4A85-BBBA-5AA0FFEA13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87;&#1088;&#1072;&#1074;&#1080;&#1083;&#1072;%20&#1076;&#1086;&#1088;%20&#1076;&#1074;&#1080;&#1078;\&#1089;&#1073;&#1086;&#1088;&#1085;&#1080;&#1082;%20-&#1055;&#1045;&#1057;&#1053;&#1048;%20&#1044;&#1051;&#1071;%20&#1044;&#1045;&#1058;&#1045;&#1049;-%20-%20&#1055;&#1056;&#1040;&#1042;&#1048;&#1051;&#1040;%20&#1044;&#1054;&#1056;&#1054;&#1046;&#1053;&#1054;&#1043;&#1054;%20&#1044;&#1042;&#1048;&#1046;&#1045;&#1053;&#1048;&#1071;%20(2).mp3" TargetMode="Externa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gif"/><Relationship Id="rId13" Type="http://schemas.openxmlformats.org/officeDocument/2006/relationships/image" Target="../media/image13.gif"/><Relationship Id="rId3" Type="http://schemas.openxmlformats.org/officeDocument/2006/relationships/audio" Target="../media/audio3.wav"/><Relationship Id="rId7" Type="http://schemas.openxmlformats.org/officeDocument/2006/relationships/image" Target="../media/image7.png"/><Relationship Id="rId12" Type="http://schemas.openxmlformats.org/officeDocument/2006/relationships/image" Target="../media/image12.gif"/><Relationship Id="rId2" Type="http://schemas.openxmlformats.org/officeDocument/2006/relationships/audio" Target="../media/audio2.wav"/><Relationship Id="rId1" Type="http://schemas.openxmlformats.org/officeDocument/2006/relationships/audio" Target="../media/audio1.wav"/><Relationship Id="rId6" Type="http://schemas.openxmlformats.org/officeDocument/2006/relationships/image" Target="../media/image6.jpeg"/><Relationship Id="rId11" Type="http://schemas.openxmlformats.org/officeDocument/2006/relationships/image" Target="../media/image11.png"/><Relationship Id="rId5" Type="http://schemas.openxmlformats.org/officeDocument/2006/relationships/image" Target="../media/image1.jpeg"/><Relationship Id="rId10" Type="http://schemas.openxmlformats.org/officeDocument/2006/relationships/image" Target="../media/image10.gif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9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gif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9.gif"/><Relationship Id="rId12" Type="http://schemas.openxmlformats.org/officeDocument/2006/relationships/image" Target="../media/image7.png"/><Relationship Id="rId2" Type="http://schemas.openxmlformats.org/officeDocument/2006/relationships/audio" Target="file:///C:\Users\zwer5554\Desktop\&#1087;&#1088;&#1072;&#1074;&#1080;&#1083;&#1072;%20&#1076;&#1086;&#1088;%20&#1076;&#1074;&#1080;&#1078;\&#1089;&#1073;&#1086;&#1088;&#1085;&#1080;&#1082;%20-&#1055;&#1045;&#1057;&#1053;&#1048;%20&#1044;&#1051;&#1071;%20&#1044;&#1045;&#1058;&#1045;&#1049;-%20-%20&#1055;&#1056;&#1040;&#1042;&#1048;&#1051;&#1040;%20&#1044;&#1054;&#1056;&#1054;&#1046;&#1053;&#1054;&#1043;&#1054;%20&#1044;&#1042;&#1048;&#1046;&#1045;&#1053;&#1048;&#1071;%20(2).mp3" TargetMode="External"/><Relationship Id="rId1" Type="http://schemas.openxmlformats.org/officeDocument/2006/relationships/audio" Target="../media/audio4.wav"/><Relationship Id="rId6" Type="http://schemas.openxmlformats.org/officeDocument/2006/relationships/image" Target="../media/image8.gif"/><Relationship Id="rId11" Type="http://schemas.openxmlformats.org/officeDocument/2006/relationships/image" Target="../media/image4.png"/><Relationship Id="rId5" Type="http://schemas.openxmlformats.org/officeDocument/2006/relationships/image" Target="../media/image6.jpeg"/><Relationship Id="rId10" Type="http://schemas.openxmlformats.org/officeDocument/2006/relationships/image" Target="../media/image13.gif"/><Relationship Id="rId4" Type="http://schemas.openxmlformats.org/officeDocument/2006/relationships/image" Target="../media/image1.jpeg"/><Relationship Id="rId9" Type="http://schemas.openxmlformats.org/officeDocument/2006/relationships/image" Target="../media/image1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 descr="C:\Users\zwer5554\Desktop\раб стол2\картинки\Рисунок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0163"/>
            <a:ext cx="9144000" cy="688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652435" y="2282817"/>
            <a:ext cx="7875041" cy="206210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  <a:latin typeface="+mn-lt"/>
                <a:cs typeface="+mn-cs"/>
              </a:rPr>
              <a:t>«Правила движения достойны уважения» </a:t>
            </a:r>
          </a:p>
        </p:txBody>
      </p:sp>
      <p:pic>
        <p:nvPicPr>
          <p:cNvPr id="13315" name="Picture 3" descr="C:\Users\zwer5554\Desktop\правила дор движ\zagadki-pro-svetofor-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500" y="1928813"/>
            <a:ext cx="1738313" cy="173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Picture 5" descr="C:\Users\zwer5554\Desktop\01068705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16013" y="1628775"/>
            <a:ext cx="3357562" cy="2027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22" name="Rectangle 10"/>
          <p:cNvSpPr>
            <a:spLocks noChangeArrowheads="1"/>
          </p:cNvSpPr>
          <p:nvPr/>
        </p:nvSpPr>
        <p:spPr bwMode="auto">
          <a:xfrm>
            <a:off x="1979613" y="4941888"/>
            <a:ext cx="55959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Выполнила: старший воспитатель Жиженкова С.Г.</a:t>
            </a:r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zwer5554\Desktop\раб стол2\картинки\Рисунок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30163"/>
            <a:ext cx="9144000" cy="688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642910" y="2285992"/>
            <a:ext cx="7875041" cy="206210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  <a:latin typeface="+mn-lt"/>
                <a:cs typeface="+mn-cs"/>
              </a:rPr>
              <a:t>«Правила движения достойны уважения» </a:t>
            </a:r>
          </a:p>
        </p:txBody>
      </p:sp>
      <p:pic>
        <p:nvPicPr>
          <p:cNvPr id="23556" name="Picture 3" descr="C:\Users\zwer5554\Desktop\правила дор движ\zagadki-pro-svetofor-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86500" y="1928813"/>
            <a:ext cx="1738313" cy="173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борник -ПЕСНИ ДЛЯ ДЕТЕЙ- - ПРАВИЛА ДОРОЖНОГО ДВИЖЕНИЯ (2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1187450" y="515778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Picture 4" descr="C:\Users\zwer5554\Desktop\00-1 (1)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57500" y="4214813"/>
            <a:ext cx="2562225" cy="221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9" name="Picture 5" descr="C:\Users\zwer5554\Desktop\01068705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071563" y="1643063"/>
            <a:ext cx="3357562" cy="2027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6279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 descr="C:\Users\zwer5554\Desktop\раб стол2\картинки\Рисунок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-30163"/>
            <a:ext cx="9144000" cy="6102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071813" y="857250"/>
            <a:ext cx="184150" cy="923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  <a:cs typeface="+mn-cs"/>
            </a:endParaRPr>
          </a:p>
        </p:txBody>
      </p:sp>
      <p:pic>
        <p:nvPicPr>
          <p:cNvPr id="14339" name="Picture 1" descr="C:\Users\zwer5554\Desktop\46164689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071563" y="1285875"/>
            <a:ext cx="4767262" cy="399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642938" y="32861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2" name="Записанный звук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642938" y="38576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2" descr="C:\Users\user\Pictures\рисунки\весна\Т5.jpeg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000250" y="3857625"/>
            <a:ext cx="4249738" cy="188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41" descr="butterfly0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572375" y="3929063"/>
            <a:ext cx="1336675" cy="1020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4" name="Picture 2" descr="C:\Users\user\Pictures\рисунки\анимашки\Анимашки 2\a213.gif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804025" y="0"/>
            <a:ext cx="1873250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3" name="Записанный звук"/>
          </p:nvPr>
        </p:nvPicPr>
        <p:blipFill>
          <a:blip r:embed="rId11"/>
          <a:srcRect/>
          <a:stretch>
            <a:fillRect/>
          </a:stretch>
        </p:blipFill>
        <p:spPr bwMode="auto">
          <a:xfrm>
            <a:off x="714375" y="2286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45" descr="8c430fee765426e41710f066e5b8cc64"/>
          <p:cNvPicPr>
            <a:picLocks noChangeAspect="1" noChangeArrowheads="1" noCrop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 rot="1215630">
            <a:off x="336550" y="6051550"/>
            <a:ext cx="86360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45" descr="8c430fee765426e41710f066e5b8cc64"/>
          <p:cNvPicPr>
            <a:picLocks noChangeAspect="1" noChangeArrowheads="1" noCrop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 rot="1215630">
            <a:off x="6337300" y="5694363"/>
            <a:ext cx="86360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8" name="Picture 38" descr="Рисунок1"/>
          <p:cNvPicPr>
            <a:picLocks noChangeAspect="1" noChangeArrowheads="1" noCrop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5786438" y="4143375"/>
            <a:ext cx="17145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9" name="Picture 2" descr="C:\Users\user\Pictures\рисунки\весна\Т5.jpeg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57188" y="4143375"/>
            <a:ext cx="4249737" cy="188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50" name="Picture 2" descr="C:\Users\user\Pictures\рисунки\весна\Т5.jpeg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894263" y="4000500"/>
            <a:ext cx="4249737" cy="188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3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948 0.00463 C -0.16754 -0.15267 0.08246 -0.15267 -0.03854 0.00463 C 0.08246 -0.15267 0.08246 0.18043 -0.03854 0.0192 C 0.08246 0.18043 -0.16754 0.18043 -0.04948 0.0192 C -0.16754 0.18043 -0.16754 -0.15267 -0.04948 0.00463 Z " pathEditMode="relative" rAng="0" ptsTypes="fffff">
                                      <p:cBhvr>
                                        <p:cTn id="11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" y="9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7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778E-17 3.87283E-6 C 0.02726 -0.14104 0.05486 -0.28139 0.07274 -0.29804 C 0.09045 -0.31445 0.09097 -0.11723 0.1066 -0.10104 C 0.12222 -0.08463 0.14965 -0.18867 0.16597 -0.20093 C 0.18229 -0.21341 0.19253 -0.16486 0.20503 -0.17526 C 0.21736 -0.18544 0.21962 -0.24879 0.24063 -0.26289 C 0.26163 -0.277 0.3158 -0.25989 0.33073 -0.25966 " pathEditMode="relative" rAng="0" ptsTypes="aaaaaaA">
                                      <p:cBhvr>
                                        <p:cTn id="18" dur="3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5" y="-157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7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778E-17 3.87283E-6 C 0.02726 -0.14104 0.05486 -0.28139 0.07274 -0.29804 C 0.09045 -0.31445 0.09097 -0.11723 0.1066 -0.10104 C 0.12222 -0.08463 0.14965 -0.18867 0.16597 -0.20093 C 0.18229 -0.21341 0.19253 -0.16486 0.20503 -0.17526 C 0.21736 -0.18544 0.21962 -0.24879 0.24063 -0.26289 C 0.26163 -0.277 0.3158 -0.25989 0.33073 -0.25966 " pathEditMode="relative" rAng="0" ptsTypes="aaaaaaA">
                                      <p:cBhvr>
                                        <p:cTn id="25" dur="3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5" y="-1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0" dur="1540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>
                <p:cTn id="3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6" dur="31493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audio>
              <p:cMediaNode>
                <p:cTn id="3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2" dur="20409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audio>
              <p:cMediaNode>
                <p:cTn id="4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2" descr="C:\Users\zwer5554\Desktop\раб стол2\картинки\Рисунок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0163"/>
            <a:ext cx="9144000" cy="688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071813" y="857250"/>
            <a:ext cx="184150" cy="923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  <a:cs typeface="+mn-cs"/>
            </a:endParaRPr>
          </a:p>
        </p:txBody>
      </p:sp>
      <p:pic>
        <p:nvPicPr>
          <p:cNvPr id="15363" name="Picture 3" descr="C:\Users\zwer5554\Desktop\правила дор движ\zagadki-pro-svetofor-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71750" y="1357313"/>
            <a:ext cx="4786313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 descr="C:\Users\zwer5554\Desktop\раб стол2\картинки\Рисунок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0163"/>
            <a:ext cx="9144000" cy="688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071813" y="857250"/>
            <a:ext cx="184150" cy="923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  <a:cs typeface="+mn-cs"/>
            </a:endParaRPr>
          </a:p>
        </p:txBody>
      </p:sp>
      <p:pic>
        <p:nvPicPr>
          <p:cNvPr id="16387" name="Picture 2" descr="C:\Users\zwer5554\Desktop\1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5" y="58738"/>
            <a:ext cx="8286750" cy="651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 descr="C:\Users\zwer5554\Desktop\раб стол2\картинки\Рисунок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0163"/>
            <a:ext cx="9144000" cy="688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071813" y="857250"/>
            <a:ext cx="184150" cy="923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  <a:cs typeface="+mn-cs"/>
            </a:endParaRPr>
          </a:p>
        </p:txBody>
      </p:sp>
      <p:pic>
        <p:nvPicPr>
          <p:cNvPr id="17411" name="Picture 3" descr="C:\Users\zwer5554\Desktop\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 descr="C:\Users\zwer5554\Desktop\раб стол2\картинки\Рисунок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0163"/>
            <a:ext cx="9144000" cy="688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071813" y="857250"/>
            <a:ext cx="184150" cy="923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  <a:cs typeface="+mn-cs"/>
            </a:endParaRPr>
          </a:p>
        </p:txBody>
      </p:sp>
      <p:pic>
        <p:nvPicPr>
          <p:cNvPr id="18435" name="Picture 2" descr="C:\Users\zwer5554\Desktop\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 descr="C:\Users\zwer5554\Desktop\раб стол2\картинки\Рисунок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0163"/>
            <a:ext cx="9144000" cy="688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071813" y="857250"/>
            <a:ext cx="184150" cy="923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  <a:cs typeface="+mn-cs"/>
            </a:endParaRPr>
          </a:p>
        </p:txBody>
      </p:sp>
      <p:pic>
        <p:nvPicPr>
          <p:cNvPr id="19459" name="Picture 2" descr="C:\Users\zwer5554\Desktop\img13.jpg"/>
          <p:cNvPicPr>
            <a:picLocks noChangeAspect="1" noChangeArrowheads="1"/>
          </p:cNvPicPr>
          <p:nvPr/>
        </p:nvPicPr>
        <p:blipFill>
          <a:blip r:embed="rId3"/>
          <a:srcRect t="33232"/>
          <a:stretch>
            <a:fillRect/>
          </a:stretch>
        </p:blipFill>
        <p:spPr bwMode="auto">
          <a:xfrm>
            <a:off x="0" y="1071563"/>
            <a:ext cx="9144000" cy="5072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 descr="C:\Users\zwer5554\Desktop\раб стол2\картинки\Рисунок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-30163"/>
            <a:ext cx="9144000" cy="6102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071813" y="857250"/>
            <a:ext cx="184150" cy="923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  <a:cs typeface="+mn-cs"/>
            </a:endParaRPr>
          </a:p>
        </p:txBody>
      </p:sp>
      <p:pic>
        <p:nvPicPr>
          <p:cNvPr id="20483" name="Picture 1" descr="C:\Users\zwer5554\Desktop\46164689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71563" y="1285875"/>
            <a:ext cx="4767262" cy="399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2" descr="C:\Users\user\Pictures\рисунки\весна\Т5.jpeg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85813" y="3857625"/>
            <a:ext cx="4249737" cy="188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41" descr="butterfly0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572375" y="3929063"/>
            <a:ext cx="1336675" cy="1020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2" descr="C:\Users\user\Pictures\рисунки\анимашки\Анимашки 2\a213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804025" y="0"/>
            <a:ext cx="1873250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45" descr="8c430fee765426e41710f066e5b8cc64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 rot="1215630">
            <a:off x="336550" y="6051550"/>
            <a:ext cx="86360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45" descr="8c430fee765426e41710f066e5b8cc64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 rot="1215630">
            <a:off x="6337300" y="5694363"/>
            <a:ext cx="86360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9" name="Picture 38" descr="Рисунок1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786438" y="4143375"/>
            <a:ext cx="17145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0" name="Picture 2" descr="C:\Users\user\Pictures\рисунки\весна\Т5.jpeg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286250" y="3929063"/>
            <a:ext cx="4249738" cy="188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11"/>
          <a:srcRect/>
          <a:stretch>
            <a:fillRect/>
          </a:stretch>
        </p:blipFill>
        <p:spPr bwMode="auto">
          <a:xfrm>
            <a:off x="500063" y="40719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сборник -ПЕСНИ ДЛЯ ДЕТЕЙ- - ПРАВИЛА ДОРОЖНОГО ДВИЖЕНИЯ (2)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2"/>
          <a:srcRect/>
          <a:stretch>
            <a:fillRect/>
          </a:stretch>
        </p:blipFill>
        <p:spPr bwMode="auto">
          <a:xfrm>
            <a:off x="642938" y="50006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3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948 0.00463 C -0.16754 -0.15267 0.08246 -0.15267 -0.03854 0.00463 C 0.08246 -0.15267 0.08246 0.18043 -0.03854 0.0192 C 0.08246 0.18043 -0.16754 0.18043 -0.04948 0.0192 C -0.16754 0.18043 -0.16754 -0.15267 -0.04948 0.00463 Z " pathEditMode="relative" rAng="0" ptsTypes="fffff">
                                      <p:cBhvr>
                                        <p:cTn id="11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" y="9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7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778E-17 3.87283E-6 C 0.02726 -0.14104 0.05486 -0.28139 0.07274 -0.29804 C 0.09045 -0.31445 0.09097 -0.11723 0.1066 -0.10104 C 0.12222 -0.08463 0.14965 -0.18867 0.16597 -0.20093 C 0.18229 -0.21341 0.19253 -0.16486 0.20503 -0.17526 C 0.21736 -0.18544 0.21962 -0.24879 0.24063 -0.26289 C 0.26163 -0.277 0.3158 -0.25989 0.33073 -0.25966 " pathEditMode="relative" rAng="0" ptsTypes="aaaaaaA">
                                      <p:cBhvr>
                                        <p:cTn id="18" dur="3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5" y="-157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7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778E-17 3.87283E-6 C 0.02726 -0.14104 0.05486 -0.28139 0.07274 -0.29804 C 0.09045 -0.31445 0.09097 -0.11723 0.1066 -0.10104 C 0.12222 -0.08463 0.14965 -0.18867 0.16597 -0.20093 C 0.18229 -0.21341 0.19253 -0.16486 0.20503 -0.17526 C 0.21736 -0.18544 0.21962 -0.24879 0.24063 -0.26289 C 0.26163 -0.277 0.3158 -0.25989 0.33073 -0.25966 " pathEditMode="relative" rAng="0" ptsTypes="aaaaaaA">
                                      <p:cBhvr>
                                        <p:cTn id="25" dur="3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5" y="-1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0" dur="11124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>
                <p:cTn id="3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6" dur="56279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audio>
              <p:cMediaNode>
                <p:cTn id="3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5</Words>
  <Application>Microsoft Office PowerPoint</Application>
  <PresentationFormat>Экран (4:3)</PresentationFormat>
  <Paragraphs>1</Paragraphs>
  <Slides>9</Slides>
  <Notes>0</Notes>
  <HiddenSlides>0</HiddenSlides>
  <MMClips>6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Arial</vt:lpstr>
      <vt:lpstr>Calibri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Deafult User</dc:creator>
  <cp:lastModifiedBy>Светлана</cp:lastModifiedBy>
  <cp:revision>18</cp:revision>
  <dcterms:created xsi:type="dcterms:W3CDTF">2017-10-04T10:56:14Z</dcterms:created>
  <dcterms:modified xsi:type="dcterms:W3CDTF">2017-10-09T15:12:18Z</dcterms:modified>
</cp:coreProperties>
</file>