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48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10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0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43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21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24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5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2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93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2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4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8B7ABF1-8A11-4D5A-9876-59DB9D54131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AC18FA2-B82B-4ADD-A01A-952FC3859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9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07" y="280362"/>
            <a:ext cx="11400504" cy="632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6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Важнейшими новообразованиями этого периода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завершение в основном процесса формирования активной речи</a:t>
            </a:r>
          </a:p>
          <a:p>
            <a:pPr marL="45720" indent="0">
              <a:buNone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выход сознания за пределы непосредственно воспринимаемой действительности.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43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«почемучки»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399"/>
            <a:ext cx="6083710" cy="329626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в первую очередь как источник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знаний.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897" y="2713703"/>
            <a:ext cx="3722739" cy="381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90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-452284"/>
            <a:ext cx="9875520" cy="509802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4-5 лет начинают проявлять интерес к своим сверстникам как к партнёрам по игре.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19" y="3281056"/>
            <a:ext cx="5529100" cy="329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14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психических процессов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66568"/>
            <a:ext cx="9872871" cy="44294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ребенок осваивает приемы активного познания свойств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предметов;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внимания;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- начинают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развиваться процессы сначала произвольного припоминания, а затем и преднамеренного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запоминания;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развиваться образное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мышление;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 оригинальность 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произвольность;</a:t>
            </a:r>
          </a:p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ечь - улучшаются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произно­шение звуков и дикция. </a:t>
            </a:r>
          </a:p>
        </p:txBody>
      </p:sp>
    </p:spTree>
    <p:extLst>
      <p:ext uri="{BB962C8B-B14F-4D97-AF65-F5344CB8AC3E}">
        <p14:creationId xmlns:p14="http://schemas.microsoft.com/office/powerpoint/2010/main" val="2245461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10813"/>
            <a:ext cx="9872871" cy="4385187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Понять, каковы в вашей семье правила и законы, которые ребенку не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позволено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нарушать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 вместо запретов предлагать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альтернативы.</a:t>
            </a:r>
          </a:p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ребенку о своих чувствах, чтобы он лучше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понимал.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перегружать совесть ребенка.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ребенку возможности для проявления его творчества и самовыражения.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открытыми к вопросам ребенка, интересоваться его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41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735" y="594850"/>
            <a:ext cx="8502446" cy="1897627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973" y="2168012"/>
            <a:ext cx="6121970" cy="405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5527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58</TotalTime>
  <Words>171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Corbel</vt:lpstr>
      <vt:lpstr>Times New Roman</vt:lpstr>
      <vt:lpstr>Базис</vt:lpstr>
      <vt:lpstr>Презентация PowerPoint</vt:lpstr>
      <vt:lpstr>Важнейшими новообразованиями этого периода являются:</vt:lpstr>
      <vt:lpstr>Дети – «почемучки»</vt:lpstr>
      <vt:lpstr>Дети 4-5 лет начинают проявлять интерес к своим сверстникам как к партнёрам по игре. </vt:lpstr>
      <vt:lpstr>Развитие психических процессов</vt:lpstr>
      <vt:lpstr>Для родителей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2017-09-07T11:42:26Z</dcterms:created>
  <dcterms:modified xsi:type="dcterms:W3CDTF">2017-09-07T12:40:49Z</dcterms:modified>
</cp:coreProperties>
</file>