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4" r:id="rId19"/>
    <p:sldId id="273" r:id="rId20"/>
    <p:sldId id="275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09.04.2017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21495"/>
            <a:ext cx="9173541" cy="68365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476672"/>
            <a:ext cx="9173540" cy="6480720"/>
          </a:xfrm>
        </p:spPr>
        <p:txBody>
          <a:bodyPr>
            <a:noAutofit/>
          </a:bodyPr>
          <a:lstStyle/>
          <a:p>
            <a:r>
              <a:rPr lang="ru-RU" sz="7200" b="1" dirty="0" smtClean="0">
                <a:solidFill>
                  <a:schemeClr val="bg1"/>
                </a:solidFill>
              </a:rPr>
              <a:t>Размножение и развитие млекопитающих. Годовой жизненный цикл.</a:t>
            </a:r>
            <a:endParaRPr lang="ru-RU" sz="7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72457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dirty="0"/>
              <a:t> </a:t>
            </a:r>
            <a:r>
              <a:rPr lang="ru-RU" sz="6000" dirty="0"/>
              <a:t>Оплодотворенная яйцеклетка </a:t>
            </a:r>
            <a:r>
              <a:rPr lang="ru-RU" sz="6000" dirty="0" smtClean="0"/>
              <a:t>называется…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4975931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6600" dirty="0"/>
              <a:t>Развитие эмбриона происходит </a:t>
            </a:r>
            <a:r>
              <a:rPr lang="ru-RU" sz="6600" dirty="0" smtClean="0"/>
              <a:t>в….</a:t>
            </a:r>
            <a:endParaRPr lang="ru-RU" sz="6600" dirty="0"/>
          </a:p>
        </p:txBody>
      </p:sp>
    </p:spTree>
    <p:extLst>
      <p:ext uri="{BB962C8B-B14F-4D97-AF65-F5344CB8AC3E}">
        <p14:creationId xmlns:p14="http://schemas.microsoft.com/office/powerpoint/2010/main" val="18918673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Задание 3. Биологические задачи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3350" y="1124744"/>
            <a:ext cx="9010650" cy="4525963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1. Минимальное </a:t>
            </a:r>
            <a:r>
              <a:rPr lang="ru-RU" dirty="0"/>
              <a:t>число сосков у самок млекопитающих — два. </a:t>
            </a:r>
            <a:r>
              <a:rPr lang="ru-RU" dirty="0" smtClean="0"/>
              <a:t>Обезьяны</a:t>
            </a:r>
            <a:r>
              <a:rPr lang="ru-RU" dirty="0"/>
              <a:t>, овцы, козы, слоны, лошади имеют по 2 соска. Максимальное число сосков (10—20) у мышей, полевок, крыс и других мелких </a:t>
            </a:r>
            <a:r>
              <a:rPr lang="ru-RU" dirty="0" smtClean="0"/>
              <a:t>млекопитающих</a:t>
            </a:r>
            <a:r>
              <a:rPr lang="ru-RU" dirty="0"/>
              <a:t>. Как можно объяснить такие различия?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3772707"/>
            <a:ext cx="4067943" cy="30865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4923109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2. Чем </a:t>
            </a:r>
            <a:r>
              <a:rPr lang="ru-RU" dirty="0"/>
              <a:t>различается размножение у животных которые пользуются надёжно устроенными норами от животных не устраивающих нор и гнёзд ?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5" y="3341189"/>
            <a:ext cx="5134031" cy="35168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6904681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3. От </a:t>
            </a:r>
            <a:r>
              <a:rPr lang="ru-RU" dirty="0"/>
              <a:t>чего зависит продолжительность беременности?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3056927"/>
            <a:ext cx="5478194" cy="37662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0941692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4. </a:t>
            </a:r>
            <a:r>
              <a:rPr lang="ru-RU" dirty="0"/>
              <a:t>Ч</a:t>
            </a:r>
            <a:r>
              <a:rPr lang="ru-RU" dirty="0" smtClean="0"/>
              <a:t>то </a:t>
            </a:r>
            <a:r>
              <a:rPr lang="ru-RU" dirty="0"/>
              <a:t>оказывает влияние на частоту повторяемости рождения (период появления потомства)?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8127" y="3030132"/>
            <a:ext cx="3762375" cy="381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0478238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Задание 4.  Ответить на вопросы работая с учебником.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5400" dirty="0" smtClean="0"/>
              <a:t>Назовите этапы годового жизненного цикла млекопитающих.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387269132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5400" dirty="0" smtClean="0"/>
              <a:t>Назовите </a:t>
            </a:r>
            <a:r>
              <a:rPr lang="ru-RU" sz="5400" dirty="0"/>
              <a:t>формы подготовки млекопитающих к </a:t>
            </a:r>
            <a:r>
              <a:rPr lang="ru-RU" sz="5400" dirty="0" smtClean="0"/>
              <a:t>зиме.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251279609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667" b="50909"/>
          <a:stretch/>
        </p:blipFill>
        <p:spPr bwMode="auto">
          <a:xfrm>
            <a:off x="0" y="0"/>
            <a:ext cx="9090576" cy="37890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4909892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170" b="46712"/>
          <a:stretch/>
        </p:blipFill>
        <p:spPr bwMode="auto">
          <a:xfrm>
            <a:off x="-1" y="-22982"/>
            <a:ext cx="9064257" cy="4172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731454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-2588"/>
            <a:ext cx="8229600" cy="551268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Задание 1. Закончите предложения.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13676" y="476672"/>
            <a:ext cx="9144000" cy="6093296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dirty="0"/>
              <a:t>1.У всех млекопитающих грудная полость отделена от брюшной мускулистой </a:t>
            </a:r>
            <a:r>
              <a:rPr lang="ru-RU" dirty="0" smtClean="0"/>
              <a:t>перегородкой ….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2.Сальные, потовые, млечные, пахучие – что </a:t>
            </a:r>
            <a:r>
              <a:rPr lang="ru-RU" dirty="0" smtClean="0"/>
              <a:t>это?</a:t>
            </a:r>
          </a:p>
          <a:p>
            <a:pPr marL="0" indent="0">
              <a:buNone/>
            </a:pPr>
            <a:r>
              <a:rPr lang="ru-RU" dirty="0"/>
              <a:t>3</a:t>
            </a:r>
            <a:r>
              <a:rPr lang="ru-RU" dirty="0" smtClean="0"/>
              <a:t>.Поверхность </a:t>
            </a:r>
            <a:r>
              <a:rPr lang="ru-RU" dirty="0"/>
              <a:t>полушарий образована несколькими слоями нервных клеток – так называемой </a:t>
            </a:r>
            <a:r>
              <a:rPr lang="ru-RU" dirty="0" smtClean="0"/>
              <a:t>… 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4</a:t>
            </a:r>
            <a:r>
              <a:rPr lang="ru-RU" dirty="0" smtClean="0"/>
              <a:t>.Центр </a:t>
            </a:r>
            <a:r>
              <a:rPr lang="ru-RU" dirty="0"/>
              <a:t>координации движения </a:t>
            </a:r>
            <a:r>
              <a:rPr lang="ru-RU" dirty="0" smtClean="0"/>
              <a:t>…</a:t>
            </a:r>
          </a:p>
          <a:p>
            <a:pPr marL="0" indent="0">
              <a:buNone/>
            </a:pPr>
            <a:r>
              <a:rPr lang="ru-RU" dirty="0"/>
              <a:t>5</a:t>
            </a:r>
            <a:r>
              <a:rPr lang="ru-RU" dirty="0" smtClean="0"/>
              <a:t>.Млекопитающие </a:t>
            </a:r>
            <a:r>
              <a:rPr lang="ru-RU" dirty="0"/>
              <a:t>второе название </a:t>
            </a:r>
            <a:r>
              <a:rPr lang="ru-RU" dirty="0" smtClean="0"/>
              <a:t>…</a:t>
            </a:r>
          </a:p>
          <a:p>
            <a:pPr marL="0" indent="0">
              <a:buNone/>
            </a:pPr>
            <a:r>
              <a:rPr lang="ru-RU" dirty="0"/>
              <a:t>6</a:t>
            </a:r>
            <a:r>
              <a:rPr lang="ru-RU" dirty="0" smtClean="0"/>
              <a:t>. </a:t>
            </a:r>
            <a:r>
              <a:rPr lang="ru-RU" dirty="0"/>
              <a:t>Способность животных и человека воспринимать действие факторов внешней среды с помощью рецепторов кожи, опорно-двигательного аппарата (мышц, сухожилий, суставов и др.), а также некоторых слизистых оболочек (на губах, языке и др</a:t>
            </a:r>
            <a:r>
              <a:rPr lang="ru-RU" dirty="0" smtClean="0"/>
              <a:t>.) это…</a:t>
            </a:r>
          </a:p>
          <a:p>
            <a:pPr marL="0" indent="0">
              <a:buNone/>
            </a:pPr>
            <a:r>
              <a:rPr lang="ru-RU" dirty="0"/>
              <a:t>7</a:t>
            </a:r>
            <a:r>
              <a:rPr lang="ru-RU" dirty="0" smtClean="0"/>
              <a:t>.У </a:t>
            </a:r>
            <a:r>
              <a:rPr lang="ru-RU" dirty="0"/>
              <a:t>млекопитающих со сравнительно простым поведение (кролики, мыши) полушария гладкие, а у хищных млекопитающих и приматов, отличающихся сложным поведение, кора полушарий </a:t>
            </a:r>
            <a:r>
              <a:rPr lang="ru-RU" dirty="0" smtClean="0"/>
              <a:t>имеет многочисленные ….</a:t>
            </a:r>
            <a:endParaRPr lang="ru-RU" dirty="0"/>
          </a:p>
          <a:p>
            <a:pPr marL="0" indent="0">
              <a:buNone/>
            </a:pPr>
            <a:r>
              <a:rPr lang="ru-RU" dirty="0" smtClean="0"/>
              <a:t>8.Короткие </a:t>
            </a:r>
            <a:r>
              <a:rPr lang="ru-RU" dirty="0"/>
              <a:t>мягкие </a:t>
            </a:r>
            <a:r>
              <a:rPr lang="ru-RU" dirty="0" smtClean="0"/>
              <a:t>волоски…</a:t>
            </a:r>
          </a:p>
          <a:p>
            <a:pPr marL="0" indent="0">
              <a:buNone/>
            </a:pPr>
            <a:r>
              <a:rPr lang="ru-RU" dirty="0"/>
              <a:t>9. Почки относятся к … системе.</a:t>
            </a:r>
          </a:p>
        </p:txBody>
      </p:sp>
    </p:spTree>
    <p:extLst>
      <p:ext uri="{BB962C8B-B14F-4D97-AF65-F5344CB8AC3E}">
        <p14:creationId xmlns:p14="http://schemas.microsoft.com/office/powerpoint/2010/main" val="155357380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807" b="48114"/>
          <a:stretch/>
        </p:blipFill>
        <p:spPr bwMode="auto">
          <a:xfrm>
            <a:off x="0" y="0"/>
            <a:ext cx="9144000" cy="40810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594262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Задание 2. Блиц опрос 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6000" dirty="0"/>
              <a:t>В яичниках располагаются ....</a:t>
            </a:r>
          </a:p>
        </p:txBody>
      </p:sp>
    </p:spTree>
    <p:extLst>
      <p:ext uri="{BB962C8B-B14F-4D97-AF65-F5344CB8AC3E}">
        <p14:creationId xmlns:p14="http://schemas.microsoft.com/office/powerpoint/2010/main" val="19951407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6600" dirty="0"/>
              <a:t>В семенниках развиваются ....</a:t>
            </a:r>
          </a:p>
        </p:txBody>
      </p:sp>
    </p:spTree>
    <p:extLst>
      <p:ext uri="{BB962C8B-B14F-4D97-AF65-F5344CB8AC3E}">
        <p14:creationId xmlns:p14="http://schemas.microsoft.com/office/powerpoint/2010/main" val="1297231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6000" dirty="0"/>
              <a:t>Оплодотворенные яйцеклетки поступают в....</a:t>
            </a:r>
          </a:p>
        </p:txBody>
      </p:sp>
    </p:spTree>
    <p:extLst>
      <p:ext uri="{BB962C8B-B14F-4D97-AF65-F5344CB8AC3E}">
        <p14:creationId xmlns:p14="http://schemas.microsoft.com/office/powerpoint/2010/main" val="38682667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5400" dirty="0"/>
              <a:t>Оболочка зародыша вместе со стенками матки образует....</a:t>
            </a:r>
          </a:p>
        </p:txBody>
      </p:sp>
    </p:spTree>
    <p:extLst>
      <p:ext uri="{BB962C8B-B14F-4D97-AF65-F5344CB8AC3E}">
        <p14:creationId xmlns:p14="http://schemas.microsoft.com/office/powerpoint/2010/main" val="24963817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dirty="0"/>
              <a:t> </a:t>
            </a:r>
            <a:r>
              <a:rPr lang="ru-RU" sz="6000" dirty="0"/>
              <a:t>Зародыш получает питательные вещества из ...матери.</a:t>
            </a:r>
          </a:p>
        </p:txBody>
      </p:sp>
    </p:spTree>
    <p:extLst>
      <p:ext uri="{BB962C8B-B14F-4D97-AF65-F5344CB8AC3E}">
        <p14:creationId xmlns:p14="http://schemas.microsoft.com/office/powerpoint/2010/main" val="29441797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6000" dirty="0"/>
              <a:t>У млекопитающих хорошо развит инстинкт... о....</a:t>
            </a:r>
          </a:p>
        </p:txBody>
      </p:sp>
    </p:spTree>
    <p:extLst>
      <p:ext uri="{BB962C8B-B14F-4D97-AF65-F5344CB8AC3E}">
        <p14:creationId xmlns:p14="http://schemas.microsoft.com/office/powerpoint/2010/main" val="22202544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6000" dirty="0"/>
              <a:t>Оплодотворение у млекопитающих....</a:t>
            </a:r>
          </a:p>
        </p:txBody>
      </p:sp>
    </p:spTree>
    <p:extLst>
      <p:ext uri="{BB962C8B-B14F-4D97-AF65-F5344CB8AC3E}">
        <p14:creationId xmlns:p14="http://schemas.microsoft.com/office/powerpoint/2010/main" val="425041523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88</TotalTime>
  <Words>316</Words>
  <Application>Microsoft Office PowerPoint</Application>
  <PresentationFormat>Экран (4:3)</PresentationFormat>
  <Paragraphs>29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Размножение и развитие млекопитающих. Годовой жизненный цикл.</vt:lpstr>
      <vt:lpstr>Задание 1. Закончите предложения.</vt:lpstr>
      <vt:lpstr>Задание 2. Блиц опрос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Задание 3. Биологические задачи</vt:lpstr>
      <vt:lpstr>Презентация PowerPoint</vt:lpstr>
      <vt:lpstr>Презентация PowerPoint</vt:lpstr>
      <vt:lpstr>Презентация PowerPoint</vt:lpstr>
      <vt:lpstr>Задание 4.  Ответить на вопросы работая с учебником.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Размножение и развитие млекопитающих. Годовой жизненный цикл.</dc:title>
  <dc:creator>Вероника</dc:creator>
  <cp:lastModifiedBy>Вероника</cp:lastModifiedBy>
  <cp:revision>6</cp:revision>
  <dcterms:created xsi:type="dcterms:W3CDTF">2017-04-09T16:40:31Z</dcterms:created>
  <dcterms:modified xsi:type="dcterms:W3CDTF">2017-04-09T18:24:19Z</dcterms:modified>
</cp:coreProperties>
</file>