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072" autoAdjust="0"/>
  </p:normalViewPr>
  <p:slideViewPr>
    <p:cSldViewPr>
      <p:cViewPr varScale="1">
        <p:scale>
          <a:sx n="101" d="100"/>
          <a:sy n="101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28AB-05E0-462A-94F1-02D75E5C583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D44FC-49E3-4F78-A0B5-BB3E204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6289D-C2B6-4BC8-A327-08EF31EE8BAF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E5F79-7539-4586-9638-F06ABA0AA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83CE-E6A0-422F-9F50-BC333C087FC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0FF4-A635-4A7D-865F-DC3ED01DE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E1C5-A625-4885-826C-D271897E369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BE8BB-C439-470D-9099-A4A2FF0B0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8F9B2-12EE-4EB8-9C2C-BEC5EE63492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08D81-5B54-4AAB-9AEA-A7121F5FE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AE7F-46F0-48A5-845A-1A15EEF4B905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1C32-8193-4F93-A1DD-608346F39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5DBFB-A684-4167-B477-6E7AB3C8BD4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B354D-B21B-48AB-83DE-D4C750FD0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E6203-56A5-41C5-8B08-7441E180D995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DAF03-B377-4AFE-89F1-93B346624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A83B-9BF2-461F-818E-FD207176CB7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FDF2-A72E-4CFA-91A6-C9FD0A6DF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7BDE-DAC0-408C-84D7-FD814838D9F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6C27B-005C-4B1B-847D-F1FAB87EB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DF879-B2AD-4D96-8643-9E01263BD1AD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4DCC-7565-4BEA-A81B-2BA3E1F2D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89792E-BA38-4DB5-965F-422426B8BE8C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90E65A-79B6-4E2D-9233-D2120A61D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04" r:id="rId4"/>
    <p:sldLayoutId id="2147483810" r:id="rId5"/>
    <p:sldLayoutId id="2147483805" r:id="rId6"/>
    <p:sldLayoutId id="2147483811" r:id="rId7"/>
    <p:sldLayoutId id="2147483812" r:id="rId8"/>
    <p:sldLayoutId id="2147483813" r:id="rId9"/>
    <p:sldLayoutId id="2147483806" r:id="rId10"/>
    <p:sldLayoutId id="2147483814" r:id="rId11"/>
  </p:sldLayoutIdLst>
  <p:transition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52737"/>
            <a:ext cx="7072362" cy="254771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 smtClean="0"/>
              <a:t>Россия-родина моя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857760"/>
            <a:ext cx="4714908" cy="1500198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Сергеевой Натальи </a:t>
            </a:r>
            <a:r>
              <a:rPr lang="ru-RU" b="1" dirty="0" smtClean="0"/>
              <a:t>4 «А»класс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</a:t>
            </a:r>
            <a:r>
              <a:rPr lang="ru-RU" b="1" dirty="0" smtClean="0"/>
              <a:t>школа№126 к.1 г. Барнаул</a:t>
            </a:r>
            <a:endParaRPr lang="ru-RU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465513" cy="6858000"/>
          </a:xfrm>
        </p:spPr>
        <p:txBody>
          <a:bodyPr/>
          <a:lstStyle/>
          <a:p>
            <a:pPr algn="ctr" eaLnBrk="1" hangingPunct="1"/>
            <a:r>
              <a:rPr lang="ru-RU" sz="2800" b="1" smtClean="0"/>
              <a:t>Мы живем среди полей и лесов, наслаждаемся красотами природы. Будущие поколения должны получить от нас ту же красоту родной природы. Для этого надо любить свою землю, бережно относиться к ней, преумножая её богатства.</a:t>
            </a:r>
          </a:p>
        </p:txBody>
      </p:sp>
      <p:pic>
        <p:nvPicPr>
          <p:cNvPr id="19460" name="Содержимое 4" descr="лес2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929058" y="642918"/>
            <a:ext cx="4286280" cy="542928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465513" cy="6858000"/>
          </a:xfrm>
        </p:spPr>
        <p:txBody>
          <a:bodyPr/>
          <a:lstStyle/>
          <a:p>
            <a:pPr algn="ctr" eaLnBrk="1" hangingPunct="1"/>
            <a:r>
              <a:rPr lang="ru-RU" sz="2800" b="1" dirty="0" smtClean="0"/>
              <a:t>Даже в нашем государственном гимне есть такие слова:</a:t>
            </a:r>
          </a:p>
          <a:p>
            <a:pPr algn="ctr" eaLnBrk="1" hangingPunct="1"/>
            <a:r>
              <a:rPr lang="ru-RU" sz="2800" b="1" dirty="0" smtClean="0"/>
              <a:t>От южных морей до полярного края</a:t>
            </a:r>
            <a:br>
              <a:rPr lang="ru-RU" sz="2800" b="1" dirty="0" smtClean="0"/>
            </a:br>
            <a:r>
              <a:rPr lang="ru-RU" sz="2800" b="1" dirty="0" smtClean="0"/>
              <a:t>Раскинулись наши леса и поля.</a:t>
            </a:r>
            <a:br>
              <a:rPr lang="ru-RU" sz="2800" b="1" dirty="0" smtClean="0"/>
            </a:br>
            <a:r>
              <a:rPr lang="ru-RU" sz="2800" b="1" dirty="0" smtClean="0"/>
              <a:t>Одна ты на свете! Одна ты такая</a:t>
            </a:r>
            <a:r>
              <a:rPr lang="ru-RU" sz="3200" b="1" dirty="0" smtClean="0"/>
              <a:t> —</a:t>
            </a:r>
            <a:br>
              <a:rPr lang="ru-RU" sz="3200" b="1" dirty="0" smtClean="0"/>
            </a:br>
            <a:r>
              <a:rPr lang="ru-RU" sz="3200" b="1" dirty="0" smtClean="0"/>
              <a:t>Хранимая Богом родная земля!</a:t>
            </a:r>
          </a:p>
        </p:txBody>
      </p:sp>
      <p:pic>
        <p:nvPicPr>
          <p:cNvPr id="20484" name="Содержимое 5" descr="фофо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68" y="571480"/>
            <a:ext cx="4857784" cy="542928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779838" cy="68580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algn="ctr" eaLnBrk="1" hangingPunct="1"/>
            <a:r>
              <a:rPr lang="ru-RU" sz="2800" b="1" smtClean="0"/>
              <a:t>Благодаря своим размерам и своему расположению наша страна обладает самым большим количеством природных ресурсов на планете. Россия одна из немногих стран, способных прожить обособленно, ни в чем себе не отказывая.</a:t>
            </a:r>
          </a:p>
        </p:txBody>
      </p:sp>
      <p:pic>
        <p:nvPicPr>
          <p:cNvPr id="21508" name="Содержимое 4" descr="фото444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851275" y="642918"/>
            <a:ext cx="4578377" cy="557216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465513" cy="6858000"/>
          </a:xfrm>
        </p:spPr>
        <p:txBody>
          <a:bodyPr/>
          <a:lstStyle/>
          <a:p>
            <a:pPr algn="ctr" eaLnBrk="1" hangingPunct="1"/>
            <a:r>
              <a:rPr lang="ru-RU" sz="3600" b="1" dirty="0" smtClean="0"/>
              <a:t>Я очень счастлива, что родилась именно в России! Это огромная, богатая, красивая страна – самая лучшая в мире! </a:t>
            </a:r>
          </a:p>
        </p:txBody>
      </p:sp>
      <p:pic>
        <p:nvPicPr>
          <p:cNvPr id="22532" name="Содержимое 4" descr="20160717_210556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595528">
            <a:off x="4000496" y="500042"/>
            <a:ext cx="4505352" cy="571504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3042" y="857232"/>
            <a:ext cx="6143668" cy="42862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/>
              <a:t>Спасибо</a:t>
            </a:r>
            <a:br>
              <a:rPr lang="ru-RU" sz="6600" b="1" dirty="0" smtClean="0"/>
            </a:br>
            <a:r>
              <a:rPr lang="ru-RU" sz="6600" b="1" dirty="0" smtClean="0"/>
              <a:t> за</a:t>
            </a:r>
            <a:br>
              <a:rPr lang="ru-RU" sz="6600" b="1" dirty="0" smtClean="0"/>
            </a:br>
            <a:r>
              <a:rPr lang="ru-RU" sz="6600" b="1" dirty="0" smtClean="0"/>
              <a:t> </a:t>
            </a:r>
            <a:r>
              <a:rPr lang="ru-RU" sz="6600" b="1" dirty="0" smtClean="0"/>
              <a:t>внимание!!!</a:t>
            </a:r>
            <a:endParaRPr lang="ru-RU" sz="6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51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Родина-это</a:t>
            </a:r>
            <a:endParaRPr lang="ru-RU" sz="4800" dirty="0"/>
          </a:p>
        </p:txBody>
      </p:sp>
      <p:sp>
        <p:nvSpPr>
          <p:cNvPr id="10243" name="Текст 3"/>
          <p:cNvSpPr>
            <a:spLocks noGrp="1"/>
          </p:cNvSpPr>
          <p:nvPr>
            <p:ph type="body" idx="2"/>
          </p:nvPr>
        </p:nvSpPr>
        <p:spPr>
          <a:xfrm>
            <a:off x="0" y="1435100"/>
            <a:ext cx="3465513" cy="5422900"/>
          </a:xfrm>
        </p:spPr>
        <p:txBody>
          <a:bodyPr/>
          <a:lstStyle/>
          <a:p>
            <a:pPr algn="ctr" eaLnBrk="1" hangingPunct="1"/>
            <a:r>
              <a:rPr lang="ru-RU" sz="1800" b="1" smtClean="0"/>
              <a:t>Слово происходит от праславянского слова «родъ». Род – это семьи, происходящие от одного предка.</a:t>
            </a:r>
          </a:p>
          <a:p>
            <a:pPr algn="ctr" eaLnBrk="1" hangingPunct="1"/>
            <a:r>
              <a:rPr lang="ru-RU" sz="1800" b="1" smtClean="0"/>
              <a:t>Так что же такое Родина?</a:t>
            </a:r>
          </a:p>
          <a:p>
            <a:pPr algn="ctr" eaLnBrk="1" hangingPunct="1"/>
            <a:r>
              <a:rPr lang="ru-RU" sz="1800" b="1" smtClean="0"/>
              <a:t>Родина - это дом, где мы живем, это город, где мы родились. Родина - это все то, что нас окружает вокруг: близкие и родные люди, друзья. знакомые, одноклассники, даже прохожие на улицах города, это дороги, по которым мы ходим, деревья и т.д. Ну, и конечно же, родина - это страна, в которой ты прежде всего родился. </a:t>
            </a:r>
          </a:p>
        </p:txBody>
      </p:sp>
      <p:pic>
        <p:nvPicPr>
          <p:cNvPr id="10244" name="Содержимое 4" descr="узо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0200" y="1268413"/>
            <a:ext cx="4700588" cy="491013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51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Моя Родина</a:t>
            </a:r>
            <a:endParaRPr lang="ru-RU" sz="3600" dirty="0"/>
          </a:p>
        </p:txBody>
      </p:sp>
      <p:sp>
        <p:nvSpPr>
          <p:cNvPr id="11267" name="Текст 3"/>
          <p:cNvSpPr>
            <a:spLocks noGrp="1"/>
          </p:cNvSpPr>
          <p:nvPr>
            <p:ph type="body" idx="2"/>
          </p:nvPr>
        </p:nvSpPr>
        <p:spPr>
          <a:xfrm>
            <a:off x="0" y="1435100"/>
            <a:ext cx="3465513" cy="5422900"/>
          </a:xfrm>
        </p:spPr>
        <p:txBody>
          <a:bodyPr/>
          <a:lstStyle/>
          <a:p>
            <a:pPr algn="ctr" eaLnBrk="1" hangingPunct="1"/>
            <a:r>
              <a:rPr lang="ru-RU" sz="1800" b="1" smtClean="0"/>
              <a:t>Моя Родина – это Россия, </a:t>
            </a:r>
            <a:r>
              <a:rPr lang="vi-VN" sz="1800" b="1" smtClean="0"/>
              <a:t>официально Росси́йская Федера́ция</a:t>
            </a:r>
            <a:r>
              <a:rPr lang="ru-RU" sz="1800" b="1" smtClean="0"/>
              <a:t>. </a:t>
            </a:r>
          </a:p>
          <a:p>
            <a:pPr algn="ctr" eaLnBrk="1" hangingPunct="1"/>
            <a:r>
              <a:rPr lang="ru-RU" sz="1800" b="1" smtClean="0"/>
              <a:t>Россия самая большая страна мира! Её площадь составляет  17 075 кв.км.</a:t>
            </a:r>
          </a:p>
          <a:p>
            <a:pPr algn="ctr" eaLnBrk="1" hangingPunct="1"/>
            <a:r>
              <a:rPr lang="ru-RU" sz="1800" b="1" smtClean="0"/>
              <a:t>Россия находится одновременно в Европе и в Азии и является самой большой по площади страной как Европы, так и Азии.</a:t>
            </a:r>
          </a:p>
          <a:p>
            <a:pPr algn="ctr" eaLnBrk="1" hangingPunct="1"/>
            <a:r>
              <a:rPr lang="ru-RU" sz="1800" b="1" smtClean="0"/>
              <a:t>Наша территория настолько велика, что превосходит в размерах целый континент Австралию!</a:t>
            </a:r>
          </a:p>
          <a:p>
            <a:pPr algn="ctr" eaLnBrk="1" hangingPunct="1"/>
            <a:r>
              <a:rPr lang="ru-RU" sz="1800" b="1" smtClean="0"/>
              <a:t>На такой огромной площади проживает более 146 миллионов человек.</a:t>
            </a:r>
          </a:p>
          <a:p>
            <a:pPr algn="ctr" eaLnBrk="1" hangingPunct="1"/>
            <a:endParaRPr lang="ru-RU" sz="1800" b="1" smtClean="0"/>
          </a:p>
        </p:txBody>
      </p:sp>
      <p:pic>
        <p:nvPicPr>
          <p:cNvPr id="11268" name="Содержимое 4" descr="Карта России с Крымом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08400" y="1422400"/>
            <a:ext cx="4364062" cy="414974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национальность</a:t>
            </a:r>
            <a:endParaRPr lang="ru-RU" sz="3200" dirty="0"/>
          </a:p>
        </p:txBody>
      </p:sp>
      <p:sp>
        <p:nvSpPr>
          <p:cNvPr id="12291" name="Текст 3"/>
          <p:cNvSpPr>
            <a:spLocks noGrp="1"/>
          </p:cNvSpPr>
          <p:nvPr>
            <p:ph type="body" idx="2"/>
          </p:nvPr>
        </p:nvSpPr>
        <p:spPr>
          <a:xfrm>
            <a:off x="0" y="981075"/>
            <a:ext cx="3465513" cy="5876925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 В России проживают представители более 200 национальностей, которые говорят на 150 языках и диалектах.</a:t>
            </a:r>
          </a:p>
          <a:p>
            <a:pPr algn="ctr" eaLnBrk="1" hangingPunct="1"/>
            <a:r>
              <a:rPr lang="ru-RU" sz="2400" b="1" smtClean="0"/>
              <a:t>Государственным языком является русский. Его знают и понимают все жители нашей страны.</a:t>
            </a:r>
          </a:p>
        </p:txBody>
      </p:sp>
      <p:pic>
        <p:nvPicPr>
          <p:cNvPr id="12292" name="Содержимое 4" descr="флаг.jpe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00430" y="2071678"/>
            <a:ext cx="5000660" cy="2887663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132138" cy="6858000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Моя Родина настолько велика, что над ее просторами никогда не заходит солнце. В 2014 году в нашей стране установлено 11 часовых зон. Вы только вдумайтесь! Когда в самом восточном городе России, Анадыре просыпаются и начинают собираться в школу и на работу, в самом западном городе, Балтийске. Ложатся спать.</a:t>
            </a:r>
          </a:p>
        </p:txBody>
      </p:sp>
      <p:pic>
        <p:nvPicPr>
          <p:cNvPr id="14340" name="Содержимое 6" descr="Часовые пояса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68" y="1214422"/>
            <a:ext cx="4656159" cy="416083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оезд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571480"/>
            <a:ext cx="3714776" cy="3071834"/>
          </a:xfrm>
        </p:spPr>
      </p:pic>
      <p:sp>
        <p:nvSpPr>
          <p:cNvPr id="1536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pPr algn="ctr" eaLnBrk="1" hangingPunct="1"/>
            <a:r>
              <a:rPr lang="ru-RU" sz="2000" b="1" smtClean="0"/>
              <a:t>Наша Родина такая большая, что если мы захотим переехать с востока на запад, то на самом быстром поезде дорога займет почти неделю, а на самолете придется лететь целый день. На летних каникулах я ездила в Москву, дорога на поезде заняла больше 2 дней.</a:t>
            </a:r>
          </a:p>
        </p:txBody>
      </p:sp>
      <p:pic>
        <p:nvPicPr>
          <p:cNvPr id="15365" name="Рисунок 5" descr="самолё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643182"/>
            <a:ext cx="3643338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Текст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465513" cy="6669088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В России крайне разнообразные климатические условия. Они очень сильно изменяются в зависимости от широты, долготы конкретного места.. От высоты над уровнем моря.</a:t>
            </a:r>
          </a:p>
          <a:p>
            <a:pPr algn="ctr" eaLnBrk="1" hangingPunct="1"/>
            <a:r>
              <a:rPr lang="ru-RU" sz="2400" b="1" smtClean="0"/>
              <a:t>Россия расположена в трех климатических поясах: арктическом, субарктическом и умеренном.</a:t>
            </a:r>
          </a:p>
        </p:txBody>
      </p:sp>
      <p:pic>
        <p:nvPicPr>
          <p:cNvPr id="16388" name="Содержимое 4" descr="пагода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4" y="714355"/>
            <a:ext cx="3673475" cy="557216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4497388" cy="30686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Если на севере можно наблюдать северное сияние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4500563" y="0"/>
            <a:ext cx="4643437" cy="335756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/>
              <a:t>То в Сочи можно прогуляться под пальмами</a:t>
            </a:r>
            <a:endParaRPr lang="ru-RU" sz="4400" dirty="0"/>
          </a:p>
        </p:txBody>
      </p:sp>
      <p:pic>
        <p:nvPicPr>
          <p:cNvPr id="17413" name="Содержимое 6" descr="сияние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3357562"/>
            <a:ext cx="2857500" cy="3376612"/>
          </a:xfrm>
        </p:spPr>
      </p:pic>
      <p:pic>
        <p:nvPicPr>
          <p:cNvPr id="17414" name="Содержимое 7" descr="сочи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6" y="3000372"/>
            <a:ext cx="3857625" cy="261302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4427538" cy="2349500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Можно увидеть белоснежные толщи льда и голубые озера, вольные степи и холодную тундру, высокие горы и могучие реки, гордость нашей страны – её зелёный наряд – леса.</a:t>
            </a:r>
          </a:p>
        </p:txBody>
      </p:sp>
      <p:pic>
        <p:nvPicPr>
          <p:cNvPr id="18436" name="Рисунок 3" descr="вод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785794"/>
            <a:ext cx="4359303" cy="246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4" descr="лес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32849">
            <a:off x="508243" y="3305650"/>
            <a:ext cx="39306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5" descr="степь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857628"/>
            <a:ext cx="32147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727</TotalTime>
  <Words>391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Россия-родина моя</vt:lpstr>
      <vt:lpstr>Родина-это</vt:lpstr>
      <vt:lpstr>Моя Родина</vt:lpstr>
      <vt:lpstr>национальность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Россия-родина моя</dc:title>
  <dc:creator>1</dc:creator>
  <cp:lastModifiedBy>User</cp:lastModifiedBy>
  <cp:revision>50</cp:revision>
  <dcterms:created xsi:type="dcterms:W3CDTF">2017-09-10T04:36:54Z</dcterms:created>
  <dcterms:modified xsi:type="dcterms:W3CDTF">2017-10-09T10:53:40Z</dcterms:modified>
</cp:coreProperties>
</file>