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2" r:id="rId6"/>
    <p:sldId id="263" r:id="rId7"/>
    <p:sldId id="264" r:id="rId8"/>
    <p:sldId id="25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6430"/>
            <a:ext cx="9132760" cy="6831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</a:rPr>
              <a:t>Счастье</a:t>
            </a:r>
            <a:endParaRPr lang="ru-RU" sz="9600" b="1" dirty="0">
              <a:solidFill>
                <a:schemeClr val="bg1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896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Счастье — чувство и состояние полного высшего удовлетворения. (СИ. Ожегов. Словарь русского языка.)</a:t>
            </a:r>
          </a:p>
        </p:txBody>
      </p:sp>
    </p:spTree>
    <p:extLst>
      <p:ext uri="{BB962C8B-B14F-4D97-AF65-F5344CB8AC3E}">
        <p14:creationId xmlns:p14="http://schemas.microsoft.com/office/powerpoint/2010/main" val="334819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6704" y="332656"/>
            <a:ext cx="8569792" cy="468052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Счастье в том, чтобы жить для людей и делать их счастливыми.</a:t>
            </a:r>
          </a:p>
          <a:p>
            <a:r>
              <a:rPr lang="ru-RU" b="1" dirty="0"/>
              <a:t>Счастье - это найти дело по душе и трудиться творчески.</a:t>
            </a:r>
          </a:p>
          <a:p>
            <a:r>
              <a:rPr lang="ru-RU" b="1" dirty="0"/>
              <a:t>Счастье - в общении с друзьями и родными.</a:t>
            </a:r>
          </a:p>
          <a:p>
            <a:r>
              <a:rPr lang="ru-RU" b="1" dirty="0"/>
              <a:t>Счастье - иметь все необходимое для интересной жизни.</a:t>
            </a:r>
          </a:p>
          <a:p>
            <a:r>
              <a:rPr lang="ru-RU" b="1" dirty="0"/>
              <a:t>Счастье - жить сегодня, не задумываясь о завтрашнем дне.</a:t>
            </a:r>
          </a:p>
          <a:p>
            <a:r>
              <a:rPr lang="ru-RU" b="1" dirty="0"/>
              <a:t>Счастье - быть здоровым, уметь заботиться о здоровье своем и окружающих.</a:t>
            </a:r>
          </a:p>
        </p:txBody>
      </p:sp>
    </p:spTree>
    <p:extLst>
      <p:ext uri="{BB962C8B-B14F-4D97-AF65-F5344CB8AC3E}">
        <p14:creationId xmlns:p14="http://schemas.microsoft.com/office/powerpoint/2010/main" val="1886150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699" y="714375"/>
            <a:ext cx="4011635" cy="1143000"/>
          </a:xfrm>
        </p:spPr>
        <p:txBody>
          <a:bodyPr/>
          <a:lstStyle/>
          <a:p>
            <a:r>
              <a:rPr lang="ru-RU" dirty="0" smtClean="0"/>
              <a:t>Ник </a:t>
            </a:r>
            <a:r>
              <a:rPr lang="ru-RU" dirty="0" err="1" smtClean="0"/>
              <a:t>Вуйчич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44824"/>
            <a:ext cx="3995936" cy="4536504"/>
          </a:xfrm>
        </p:spPr>
        <p:txBody>
          <a:bodyPr/>
          <a:lstStyle/>
          <a:p>
            <a:r>
              <a:rPr lang="ru-RU" dirty="0"/>
              <a:t>«Моя миссия — это помочь людям найти свой путь в жизни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5858"/>
            <a:ext cx="4320480" cy="684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7166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6780" y="21673"/>
            <a:ext cx="9043276" cy="139110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/>
              <a:t>Переживая по поводу инвалидности в детстве, он научился жить со своим недостатком, делясь своим опытом с окружающими и став всемирно известным мотивационным спикером. Его выступления, в основном, обращены к детям и молодёжи (в том числе и с ограниченными возможностями), в надежде на активизацию в них поиска смысла жизни и развития своих способностей, и состоят из рассуждений о христианстве, Боге, провидении, свободе воли.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2867025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0822" y="2636912"/>
            <a:ext cx="6333178" cy="422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8053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364" t="3620"/>
          <a:stretch/>
        </p:blipFill>
        <p:spPr bwMode="auto">
          <a:xfrm>
            <a:off x="4364182" y="3195256"/>
            <a:ext cx="4779818" cy="36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12" r="6830" b="15464"/>
          <a:stretch/>
        </p:blipFill>
        <p:spPr bwMode="auto">
          <a:xfrm>
            <a:off x="-15699" y="3195256"/>
            <a:ext cx="4360652" cy="3549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-17720"/>
            <a:ext cx="2372951" cy="321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486" r="5684" b="7141"/>
          <a:stretch/>
        </p:blipFill>
        <p:spPr bwMode="auto">
          <a:xfrm>
            <a:off x="0" y="0"/>
            <a:ext cx="5220072" cy="2899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8943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695"/>
            <a:ext cx="9191148" cy="6881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1003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233" y="188640"/>
            <a:ext cx="8229600" cy="141035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Простые правила чтобы быть счастливым: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48" y="1169660"/>
            <a:ext cx="9033048" cy="499564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Нужно </a:t>
            </a:r>
            <a:r>
              <a:rPr lang="ru-RU" b="1" dirty="0"/>
              <a:t>иметь перед собой цель и стремиться к ней</a:t>
            </a:r>
          </a:p>
          <a:p>
            <a:r>
              <a:rPr lang="ru-RU" b="1" dirty="0"/>
              <a:t>Нужно уметь всегда улыбаться</a:t>
            </a:r>
          </a:p>
          <a:p>
            <a:r>
              <a:rPr lang="ru-RU" b="1" dirty="0"/>
              <a:t>Нужно уметь делить радости с другими</a:t>
            </a:r>
          </a:p>
          <a:p>
            <a:r>
              <a:rPr lang="ru-RU" b="1" dirty="0"/>
              <a:t>Нужно получать удовольствие от помощи людям</a:t>
            </a:r>
          </a:p>
          <a:p>
            <a:r>
              <a:rPr lang="ru-RU" b="1" dirty="0"/>
              <a:t>Нужно быть немного ребенком</a:t>
            </a:r>
          </a:p>
          <a:p>
            <a:r>
              <a:rPr lang="ru-RU" b="1" dirty="0"/>
              <a:t>Нужно уметь сходиться с разными людьми</a:t>
            </a:r>
          </a:p>
          <a:p>
            <a:r>
              <a:rPr lang="ru-RU" b="1" dirty="0"/>
              <a:t>Нужно быть смелым и решительным</a:t>
            </a:r>
          </a:p>
          <a:p>
            <a:r>
              <a:rPr lang="ru-RU" b="1" dirty="0"/>
              <a:t>Нужно уметь прощать</a:t>
            </a:r>
          </a:p>
          <a:p>
            <a:r>
              <a:rPr lang="ru-RU" b="1" dirty="0"/>
              <a:t>Иметь несколько сердечных друзей</a:t>
            </a:r>
          </a:p>
          <a:p>
            <a:r>
              <a:rPr lang="ru-RU" b="1" dirty="0"/>
              <a:t>Иметь чувство юмора</a:t>
            </a:r>
          </a:p>
        </p:txBody>
      </p:sp>
    </p:spTree>
    <p:extLst>
      <p:ext uri="{BB962C8B-B14F-4D97-AF65-F5344CB8AC3E}">
        <p14:creationId xmlns:p14="http://schemas.microsoft.com/office/powerpoint/2010/main" val="4187241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230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Счастье</vt:lpstr>
      <vt:lpstr>Презентация PowerPoint</vt:lpstr>
      <vt:lpstr>Презентация PowerPoint</vt:lpstr>
      <vt:lpstr>Ник Вуйчич</vt:lpstr>
      <vt:lpstr>Презентация PowerPoint</vt:lpstr>
      <vt:lpstr>Презентация PowerPoint</vt:lpstr>
      <vt:lpstr>Презентация PowerPoint</vt:lpstr>
      <vt:lpstr>Простые правила чтобы быть счастливым: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Вероника</dc:creator>
  <cp:lastModifiedBy>Вероника</cp:lastModifiedBy>
  <cp:revision>10</cp:revision>
  <dcterms:created xsi:type="dcterms:W3CDTF">2017-02-28T17:21:50Z</dcterms:created>
  <dcterms:modified xsi:type="dcterms:W3CDTF">2017-10-09T18:39:39Z</dcterms:modified>
</cp:coreProperties>
</file>