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0" r:id="rId2"/>
    <p:sldId id="262" r:id="rId3"/>
    <p:sldId id="263" r:id="rId4"/>
    <p:sldId id="264" r:id="rId5"/>
    <p:sldId id="265" r:id="rId6"/>
    <p:sldId id="267" r:id="rId7"/>
    <p:sldId id="268" r:id="rId8"/>
    <p:sldId id="26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E123AE-AF1A-418E-A370-BE334F8AF609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14631E-E2E3-400C-A47A-D1819D590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568952" cy="6629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987824" y="692696"/>
            <a:ext cx="5832648" cy="201622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Полезные советы родителям будущих первоклассников</a:t>
            </a:r>
            <a:endParaRPr lang="ru-RU" sz="3600" b="1" i="1" dirty="0" smtClean="0">
              <a:solidFill>
                <a:schemeClr val="tx1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Ответственность  за  порядок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Приучите ребенка содержать в порядке свои вещи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Успехи ребенка в школе во многом зависят от того, как он умеет организовывать свое рабочее место. Вы можете сделать эту скучную процедуру более привлекательной. Заранее подготовьте в семье рабочее место ребенка: пусть у него будет свой рабочий стол, свои ручки и карандаши (</a:t>
            </a:r>
            <a:r>
              <a:rPr lang="ru-RU" dirty="0" err="1" smtClean="0">
                <a:latin typeface="Monotype Corsiva" pitchFamily="66" charset="0"/>
              </a:rPr>
              <a:t>карандаши</a:t>
            </a:r>
            <a:r>
              <a:rPr lang="ru-RU" dirty="0" smtClean="0">
                <a:latin typeface="Monotype Corsiva" pitchFamily="66" charset="0"/>
              </a:rPr>
              <a:t> придется на первых порах точить пока вам, дорогие родители).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Все это как у взрослых, но — личная собственность ребенка!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И ответственность за порядок тоже личная, ведь у взрослых так.</a:t>
            </a:r>
          </a:p>
          <a:p>
            <a:pPr algn="just"/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962" y="1628800"/>
            <a:ext cx="438103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Не пугайте ребенка трудностями и неудачами в школе </a:t>
            </a:r>
            <a:br>
              <a:rPr lang="ru-RU" b="1" dirty="0" smtClean="0">
                <a:latin typeface="Monotype Corsiva" pitchFamily="66" charset="0"/>
              </a:rPr>
            </a:b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Monotype Corsiva" pitchFamily="66" charset="0"/>
              </a:rPr>
              <a:t>Многие дети этого возраста неусидчивы. Не всем блестяще даются чтение и счет. Очень многих трудно добудиться утром и быстро собрать в детский сад. 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В этой связи вполне объяснимо стремление родителей предупредить детей о предстоящих неприятностях. «В школу не возьмут...», «Двойки будут ставить...», «В классе засмеют...» В некоторых случаях эти меры могут иметь успех. Но отдаленные последствия всегда плачевны. </a:t>
            </a:r>
            <a:br>
              <a:rPr lang="ru-RU" sz="2000" dirty="0" smtClean="0">
                <a:latin typeface="Monotype Corsiva" pitchFamily="66" charset="0"/>
              </a:rPr>
            </a:br>
            <a:endParaRPr lang="ru-RU" sz="2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43434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Дайте ребенку почувствовать, что он может рассчитывать на вашу поддержку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Не старайтесь быть для ребенка учителем.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Стремитесь к поддержанию дружеских отношений Некоторые дети испытывают трудности в общении с другими детьми. Они могут растеряться в присутствии незнакомых взрослых.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Вы можете помочь ребенку преодолеть эти трудности. Попытайтесь организовать игру детей на площадке возле дома и примите участие в этой игре. Детям очень нравится играть вместе с родителями.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Предложите ребенку самому пригласить к себе на день рождения своих друзей. Этот день станет для него незабываемым, если в программе торжества найдется место для совместных игр детей и взрослых.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Дайте ребенку почувствовать, что он может рассчитывать на вашу поддержку в любой ситуации. Одними учебными занятиями с ребенком этого достичь невозможно. 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795462"/>
            <a:ext cx="381000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Реакция  на  не  удачи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Научите ребенка правильно реагировать на неудачи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Ваш ребенок оказался в игре последним и демонстративно отказался играть с приятелями дальше. Помогите ему справиться с разочарованием. Предложите детям сыграть еще разок, но немного измените правила игры. Пусть победителем считается только первый, а все остальные — проигравшие. Отмечайте по ходу игры успех каждого. Приободряйте хронических неудачников надеждой. После игры обратите внимание ребенка на то, как отнеслись к проигрышу остальные игроки. Пусть он ощутит </a:t>
            </a:r>
            <a:r>
              <a:rPr lang="ru-RU" dirty="0" err="1" smtClean="0">
                <a:latin typeface="Monotype Corsiva" pitchFamily="66" charset="0"/>
              </a:rPr>
              <a:t>самоценность</a:t>
            </a:r>
            <a:r>
              <a:rPr lang="ru-RU" dirty="0" smtClean="0">
                <a:latin typeface="Monotype Corsiva" pitchFamily="66" charset="0"/>
              </a:rPr>
              <a:t> игры, а не выигрыша. </a:t>
            </a:r>
          </a:p>
          <a:p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628800"/>
            <a:ext cx="4176463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чувство  уверенности  в  себе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Помогите ребенку обрести чувство уверенности в себе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Ребенок должен чувствовать себя в любой обстановке так же естественно, как дома. Научите ребенка внимательно относиться к своим нуждам, своевременно и естественно сообщать о них взрослым. На прогулке вы зашли куда-то перекусить. Предложите ребенку самостоятельно сделать заказ для себя. В следующий раз пусть сделает заказ для всей семьи. Пусть он попробует спросить в поликлинике: «Где находится туалет?» или сам займет очередь к специалисту. </a:t>
            </a:r>
          </a:p>
          <a:p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84784"/>
            <a:ext cx="3483868" cy="476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самостоятельность в обыденной жизни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Приучайте ребенка к самостоятельности в обыденной жизни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Чем больше ребенок может делать самостоятельно, тем более взрослым он себя ощущает.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Научите ребенка самостоятельно раздеваться и вешать свою одежду, застегивать пуговицы и молнии. (Помните, что маленькие пальчики могут справиться только с большими пуговицами и молниями.) Завязывание бантиков на шнурках ботинок потребует особой помощи и внимания с вашей стороны. Желательно, если это будет не накануне выхода на улицу. Лучше посвятить этому занятию несколько вечеров. </a:t>
            </a:r>
          </a:p>
          <a:p>
            <a:pPr algn="just"/>
            <a:endParaRPr lang="ru-RU" dirty="0">
              <a:latin typeface="Monotype Corsiva" pitchFamily="66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00808"/>
            <a:ext cx="4191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Умение считаться с интересами семьи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Научите ребенка самостоятельно принимать решения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Умение делать самостоятельный выбор развивает в человеке чувство самоуважения. Посоветуйтесь с ребенком о меню семейного воскресного обеда. Пусть он сам выбирает себе блюдо за праздничным столом и подбирает одежду, соответствующую погоде. Планирование семейного досуга всех членов семьи на выходные дни -еще более сложное дело . Приучайте ребенка считаться с интересами семьи и учитывать их в повседневной жизни. 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808"/>
            <a:ext cx="428245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Поощрение  любознательности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Учите ребенка чувствовать и удивляться, поощряйте его любознательность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Обращайте его внимание на первые весенние цветы и краски осеннего леса.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Сводите его в зоопарк и вместе найдите самое большое животное, потом самое высокое...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Наблюдайте за погодой и очертаниями облаков.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Заведите рукописный журнал наблюдений за ростом котенка.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Учите ребенка чувствовать.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Открыто переживайте с ним все события повседневной жизни, и его любознательность перерастет в радость учения.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4343400" cy="435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207</TotalTime>
  <Words>120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Ответственность  за  порядок</vt:lpstr>
      <vt:lpstr>Не пугайте ребенка трудностями и неудачами в школе  </vt:lpstr>
      <vt:lpstr>Дайте ребенку почувствовать, что он может рассчитывать на вашу поддержку</vt:lpstr>
      <vt:lpstr>Реакция  на  не  удачи</vt:lpstr>
      <vt:lpstr>чувство  уверенности  в  себе</vt:lpstr>
      <vt:lpstr>самостоятельность в обыденной жизни</vt:lpstr>
      <vt:lpstr>Умение считаться с интересами семьи</vt:lpstr>
      <vt:lpstr>Поощрение  любознательности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Jeka</dc:creator>
  <cp:lastModifiedBy>1</cp:lastModifiedBy>
  <cp:revision>26</cp:revision>
  <dcterms:created xsi:type="dcterms:W3CDTF">2012-04-10T18:15:23Z</dcterms:created>
  <dcterms:modified xsi:type="dcterms:W3CDTF">2017-10-09T15:05:26Z</dcterms:modified>
</cp:coreProperties>
</file>