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60" r:id="rId4"/>
    <p:sldId id="262" r:id="rId5"/>
    <p:sldId id="258" r:id="rId6"/>
    <p:sldId id="259" r:id="rId7"/>
    <p:sldId id="263" r:id="rId8"/>
    <p:sldId id="261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56617"/>
    <a:srgbClr val="F58617"/>
    <a:srgbClr val="F1951B"/>
    <a:srgbClr val="EE8B1E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948" y="-4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35607E-7E41-4571-B5A4-E3109C620994}" type="datetimeFigureOut">
              <a:rPr lang="ru-RU" smtClean="0"/>
              <a:pPr/>
              <a:t>14.11.2015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AA024E-43E6-424E-88A3-72A34973D55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oleObject4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1026" name="Picture 2" descr="http://now-chita.ru/media/galleries/e51be5f4-f8b8-4b70-8919-17e5dfd9f972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9058" y="1142984"/>
            <a:ext cx="5214942" cy="5214942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714480" y="328612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285720" y="1857364"/>
            <a:ext cx="5072098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               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не верно</a:t>
            </a:r>
          </a:p>
          <a:p>
            <a:endParaRPr lang="ru-RU" sz="4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        не знаю ответа</a:t>
            </a:r>
          </a:p>
          <a:p>
            <a:endParaRPr lang="ru-RU" sz="4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         верно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Блок-схема: узел 9"/>
          <p:cNvSpPr/>
          <p:nvPr/>
        </p:nvSpPr>
        <p:spPr>
          <a:xfrm>
            <a:off x="500034" y="2071678"/>
            <a:ext cx="457200" cy="457200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Блок-схема: узел 6"/>
          <p:cNvSpPr/>
          <p:nvPr/>
        </p:nvSpPr>
        <p:spPr>
          <a:xfrm>
            <a:off x="500034" y="3429000"/>
            <a:ext cx="457200" cy="428628"/>
          </a:xfrm>
          <a:prstGeom prst="flowChartConnector">
            <a:avLst/>
          </a:prstGeom>
          <a:solidFill>
            <a:srgbClr val="F5661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Блок-схема: узел 7"/>
          <p:cNvSpPr/>
          <p:nvPr/>
        </p:nvSpPr>
        <p:spPr>
          <a:xfrm>
            <a:off x="500034" y="4786322"/>
            <a:ext cx="457200" cy="457200"/>
          </a:xfrm>
          <a:prstGeom prst="flowChartConnector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2786050" y="357166"/>
            <a:ext cx="351218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СВЕТОФОР</a:t>
            </a:r>
            <a:endParaRPr lang="ru-RU" sz="5400" b="1" cap="none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1">
                  <a:satMod val="280000"/>
                  <a:tint val="100000"/>
                  <a:alpha val="5700"/>
                </a:schemeClr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9" y="285728"/>
            <a:ext cx="700092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Чтобы выполнить </a:t>
            </a:r>
            <a:r>
              <a:rPr lang="ru-RU" sz="2800" dirty="0" smtClean="0">
                <a:solidFill>
                  <a:srgbClr val="C00000"/>
                </a:solidFill>
              </a:rPr>
              <a:t>сложение</a:t>
            </a:r>
            <a:r>
              <a:rPr lang="ru-RU" sz="2800" dirty="0" smtClean="0"/>
              <a:t> смешанных чисел, надо:</a:t>
            </a:r>
            <a:endParaRPr lang="ru-RU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0" y="1285860"/>
            <a:ext cx="7286644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2"/>
            <a:r>
              <a:rPr lang="ru-RU" sz="2800" dirty="0" smtClean="0"/>
              <a:t>1)привести дробные части этих чисел к наименьшему общему знаменателю;</a:t>
            </a:r>
          </a:p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0" y="2428868"/>
            <a:ext cx="7286644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2)отдельно выполнить сложение целых частей и</a:t>
            </a:r>
          </a:p>
          <a:p>
            <a:pPr algn="ctr"/>
            <a:r>
              <a:rPr lang="ru-RU" sz="2800" dirty="0" smtClean="0"/>
              <a:t> отдельно дробных частей.</a:t>
            </a:r>
          </a:p>
          <a:p>
            <a:endParaRPr lang="ru-RU" dirty="0"/>
          </a:p>
        </p:txBody>
      </p:sp>
      <p:sp>
        <p:nvSpPr>
          <p:cNvPr id="8" name="Блок-схема: узел 7"/>
          <p:cNvSpPr/>
          <p:nvPr/>
        </p:nvSpPr>
        <p:spPr>
          <a:xfrm>
            <a:off x="827584" y="4365104"/>
            <a:ext cx="790450" cy="774988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Блок-схема: узел 8"/>
          <p:cNvSpPr/>
          <p:nvPr/>
        </p:nvSpPr>
        <p:spPr>
          <a:xfrm>
            <a:off x="2843808" y="4437112"/>
            <a:ext cx="745232" cy="720080"/>
          </a:xfrm>
          <a:prstGeom prst="flowChartConnector">
            <a:avLst/>
          </a:prstGeom>
          <a:solidFill>
            <a:srgbClr val="F5861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Блок-схема: узел 9"/>
          <p:cNvSpPr/>
          <p:nvPr/>
        </p:nvSpPr>
        <p:spPr>
          <a:xfrm>
            <a:off x="5436096" y="4437112"/>
            <a:ext cx="817240" cy="720080"/>
          </a:xfrm>
          <a:prstGeom prst="flowChartConnector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Tm="3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596" y="428604"/>
            <a:ext cx="6286544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i="1" dirty="0" smtClean="0"/>
              <a:t>Чтобы </a:t>
            </a:r>
            <a:r>
              <a:rPr lang="ru-RU" sz="3600" i="1" dirty="0" smtClean="0">
                <a:solidFill>
                  <a:srgbClr val="003366"/>
                </a:solidFill>
              </a:rPr>
              <a:t>умножить</a:t>
            </a:r>
            <a:r>
              <a:rPr lang="ru-RU" sz="3600" i="1" dirty="0" smtClean="0"/>
              <a:t> дробь на дробь, нужно </a:t>
            </a:r>
            <a:r>
              <a:rPr lang="ru-RU" sz="3600" i="1" dirty="0" smtClean="0">
                <a:solidFill>
                  <a:srgbClr val="003366"/>
                </a:solidFill>
              </a:rPr>
              <a:t>отдельно </a:t>
            </a:r>
            <a:endParaRPr lang="en-US" sz="3600" i="1" dirty="0" smtClean="0">
              <a:solidFill>
                <a:srgbClr val="003366"/>
              </a:solidFill>
            </a:endParaRPr>
          </a:p>
          <a:p>
            <a:pPr algn="ctr"/>
            <a:r>
              <a:rPr lang="ru-RU" sz="3600" i="1" dirty="0" smtClean="0">
                <a:solidFill>
                  <a:srgbClr val="003366"/>
                </a:solidFill>
              </a:rPr>
              <a:t>перемножить</a:t>
            </a:r>
            <a:r>
              <a:rPr lang="ru-RU" sz="3600" i="1" dirty="0" smtClean="0"/>
              <a:t> их </a:t>
            </a:r>
            <a:r>
              <a:rPr lang="ru-RU" sz="3600" i="1" dirty="0" smtClean="0">
                <a:solidFill>
                  <a:srgbClr val="003366"/>
                </a:solidFill>
              </a:rPr>
              <a:t>числители</a:t>
            </a:r>
            <a:r>
              <a:rPr lang="ru-RU" sz="3600" i="1" dirty="0" smtClean="0"/>
              <a:t> и их </a:t>
            </a:r>
            <a:r>
              <a:rPr lang="ru-RU" sz="3600" i="1" dirty="0" smtClean="0">
                <a:solidFill>
                  <a:srgbClr val="003366"/>
                </a:solidFill>
              </a:rPr>
              <a:t>знаменатели</a:t>
            </a:r>
            <a:r>
              <a:rPr lang="ru-RU" sz="3600" i="1" dirty="0" smtClean="0"/>
              <a:t> и первый</a:t>
            </a:r>
            <a:r>
              <a:rPr lang="en-US" sz="3600" i="1" dirty="0" smtClean="0"/>
              <a:t> </a:t>
            </a:r>
            <a:r>
              <a:rPr lang="ru-RU" sz="3600" i="1" dirty="0" smtClean="0"/>
              <a:t>результат записать знаменателем, а второй числителем.</a:t>
            </a:r>
          </a:p>
          <a:p>
            <a:endParaRPr lang="ru-RU" dirty="0"/>
          </a:p>
        </p:txBody>
      </p:sp>
      <p:sp>
        <p:nvSpPr>
          <p:cNvPr id="3" name="Блок-схема: узел 2"/>
          <p:cNvSpPr/>
          <p:nvPr/>
        </p:nvSpPr>
        <p:spPr>
          <a:xfrm>
            <a:off x="971600" y="5013176"/>
            <a:ext cx="864096" cy="864096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Блок-схема: узел 3"/>
          <p:cNvSpPr/>
          <p:nvPr/>
        </p:nvSpPr>
        <p:spPr>
          <a:xfrm>
            <a:off x="2915816" y="5013176"/>
            <a:ext cx="936104" cy="864096"/>
          </a:xfrm>
          <a:prstGeom prst="flowChartConnector">
            <a:avLst/>
          </a:prstGeom>
          <a:solidFill>
            <a:srgbClr val="F5861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Блок-схема: узел 4"/>
          <p:cNvSpPr/>
          <p:nvPr/>
        </p:nvSpPr>
        <p:spPr>
          <a:xfrm>
            <a:off x="5004048" y="5013176"/>
            <a:ext cx="936104" cy="864096"/>
          </a:xfrm>
          <a:prstGeom prst="flowChartConnector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7" name="Объект 16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p:oleObj spid="_x0000_s4104" name="Формула" r:id="rId3" imgW="114120" imgH="215640" progId="Equation.3">
              <p:embed/>
            </p:oleObj>
          </a:graphicData>
        </a:graphic>
      </p:graphicFrame>
    </p:spTree>
  </p:cSld>
  <p:clrMapOvr>
    <a:masterClrMapping/>
  </p:clrMapOvr>
  <p:transition advTm="38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/>
          <p:cNvGraphicFramePr>
            <a:graphicFrameLocks noChangeAspect="1"/>
          </p:cNvGraphicFramePr>
          <p:nvPr/>
        </p:nvGraphicFramePr>
        <p:xfrm>
          <a:off x="1257300" y="1341438"/>
          <a:ext cx="6124575" cy="2076450"/>
        </p:xfrm>
        <a:graphic>
          <a:graphicData uri="http://schemas.openxmlformats.org/presentationml/2006/ole">
            <p:oleObj spid="_x0000_s21506" name="Формула" r:id="rId3" imgW="876240" imgH="393480" progId="Equation.3">
              <p:embed/>
            </p:oleObj>
          </a:graphicData>
        </a:graphic>
      </p:graphicFrame>
      <p:sp>
        <p:nvSpPr>
          <p:cNvPr id="9" name="Овал 8"/>
          <p:cNvSpPr/>
          <p:nvPr/>
        </p:nvSpPr>
        <p:spPr>
          <a:xfrm rot="5400000">
            <a:off x="1079612" y="4329100"/>
            <a:ext cx="720080" cy="79208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2915816" y="4437112"/>
            <a:ext cx="792088" cy="72008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4716016" y="4365104"/>
            <a:ext cx="792088" cy="72008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2910" y="428604"/>
            <a:ext cx="7954229" cy="12311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i="1" dirty="0" smtClean="0"/>
              <a:t>Два числа, произведение которых равно </a:t>
            </a:r>
            <a:r>
              <a:rPr lang="ru-RU" sz="2800" i="1" dirty="0" smtClean="0">
                <a:solidFill>
                  <a:srgbClr val="003366"/>
                </a:solidFill>
              </a:rPr>
              <a:t>единице</a:t>
            </a:r>
            <a:r>
              <a:rPr lang="ru-RU" sz="2800" i="1" dirty="0" smtClean="0"/>
              <a:t>,</a:t>
            </a:r>
          </a:p>
          <a:p>
            <a:r>
              <a:rPr lang="ru-RU" sz="2800" i="1" dirty="0" smtClean="0"/>
              <a:t>называют </a:t>
            </a:r>
            <a:r>
              <a:rPr lang="ru-RU" sz="2800" b="1" i="1" dirty="0" smtClean="0"/>
              <a:t>взаимно обратными</a:t>
            </a:r>
            <a:r>
              <a:rPr lang="ru-RU" sz="2800" i="1" dirty="0" smtClean="0"/>
              <a:t>.</a:t>
            </a:r>
          </a:p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428596" y="2610683"/>
            <a:ext cx="634770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Являются ли взаимно обратными числа:</a:t>
            </a:r>
          </a:p>
          <a:p>
            <a:endParaRPr lang="ru-RU" sz="2800" dirty="0" smtClean="0"/>
          </a:p>
          <a:p>
            <a:r>
              <a:rPr lang="ru-RU" sz="4000" u="sng" dirty="0" smtClean="0"/>
              <a:t>3</a:t>
            </a:r>
            <a:r>
              <a:rPr lang="ru-RU" sz="4000" dirty="0" smtClean="0"/>
              <a:t> и </a:t>
            </a:r>
            <a:r>
              <a:rPr lang="ru-RU" sz="4000" u="sng" dirty="0" smtClean="0"/>
              <a:t>7</a:t>
            </a:r>
          </a:p>
          <a:p>
            <a:r>
              <a:rPr lang="ru-RU" sz="4000" dirty="0" smtClean="0"/>
              <a:t>7    3</a:t>
            </a:r>
          </a:p>
          <a:p>
            <a:r>
              <a:rPr lang="ru-RU" sz="4000" u="sng" dirty="0" smtClean="0"/>
              <a:t>12 </a:t>
            </a:r>
            <a:r>
              <a:rPr lang="ru-RU" sz="4000" dirty="0" smtClean="0"/>
              <a:t>    </a:t>
            </a:r>
            <a:r>
              <a:rPr lang="ru-RU" sz="4000" u="sng" dirty="0" smtClean="0"/>
              <a:t>5</a:t>
            </a:r>
          </a:p>
          <a:p>
            <a:r>
              <a:rPr lang="ru-RU" sz="4000" dirty="0" smtClean="0"/>
              <a:t>5   и 13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15" name="Блок-схема: узел 14"/>
          <p:cNvSpPr/>
          <p:nvPr/>
        </p:nvSpPr>
        <p:spPr>
          <a:xfrm>
            <a:off x="1500166" y="1785926"/>
            <a:ext cx="695570" cy="634962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Блок-схема: узел 15"/>
          <p:cNvSpPr/>
          <p:nvPr/>
        </p:nvSpPr>
        <p:spPr>
          <a:xfrm>
            <a:off x="4000496" y="1785926"/>
            <a:ext cx="715520" cy="634962"/>
          </a:xfrm>
          <a:prstGeom prst="flowChartConnector">
            <a:avLst/>
          </a:prstGeom>
          <a:solidFill>
            <a:srgbClr val="F1951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Блок-схема: узел 16"/>
          <p:cNvSpPr/>
          <p:nvPr/>
        </p:nvSpPr>
        <p:spPr>
          <a:xfrm>
            <a:off x="6786578" y="1785926"/>
            <a:ext cx="737750" cy="634962"/>
          </a:xfrm>
          <a:prstGeom prst="flowChartConnector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Блок-схема: узел 18"/>
          <p:cNvSpPr/>
          <p:nvPr/>
        </p:nvSpPr>
        <p:spPr>
          <a:xfrm>
            <a:off x="3500430" y="3857628"/>
            <a:ext cx="639522" cy="651492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Блок-схема: узел 19"/>
          <p:cNvSpPr/>
          <p:nvPr/>
        </p:nvSpPr>
        <p:spPr>
          <a:xfrm>
            <a:off x="5286380" y="3786190"/>
            <a:ext cx="653772" cy="578914"/>
          </a:xfrm>
          <a:prstGeom prst="flowChartConnector">
            <a:avLst/>
          </a:prstGeom>
          <a:solidFill>
            <a:srgbClr val="EE8B1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Блок-схема: узел 20"/>
          <p:cNvSpPr/>
          <p:nvPr/>
        </p:nvSpPr>
        <p:spPr>
          <a:xfrm>
            <a:off x="6786578" y="3786190"/>
            <a:ext cx="665742" cy="578914"/>
          </a:xfrm>
          <a:prstGeom prst="flowChartConnector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Блок-схема: узел 21"/>
          <p:cNvSpPr/>
          <p:nvPr/>
        </p:nvSpPr>
        <p:spPr>
          <a:xfrm>
            <a:off x="3571868" y="5143512"/>
            <a:ext cx="640092" cy="589744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Блок-схема: узел 22"/>
          <p:cNvSpPr/>
          <p:nvPr/>
        </p:nvSpPr>
        <p:spPr>
          <a:xfrm>
            <a:off x="5286380" y="5143512"/>
            <a:ext cx="653772" cy="589744"/>
          </a:xfrm>
          <a:prstGeom prst="flowChartConnector">
            <a:avLst/>
          </a:prstGeom>
          <a:solidFill>
            <a:srgbClr val="F1951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Блок-схема: узел 23"/>
          <p:cNvSpPr/>
          <p:nvPr/>
        </p:nvSpPr>
        <p:spPr>
          <a:xfrm>
            <a:off x="6786578" y="5143512"/>
            <a:ext cx="665742" cy="589744"/>
          </a:xfrm>
          <a:prstGeom prst="flowChartConnector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Tm="3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2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2000" fill="hold"/>
                                        <p:tgtEl>
                                          <p:spTgt spid="2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21" grpId="0" animBg="1"/>
      <p:bldP spid="2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15616" y="404664"/>
            <a:ext cx="5824608" cy="34470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i="1" dirty="0" smtClean="0">
                <a:solidFill>
                  <a:srgbClr val="003366"/>
                </a:solidFill>
              </a:rPr>
              <a:t>Чтобы разделить одну </a:t>
            </a:r>
          </a:p>
          <a:p>
            <a:pPr algn="ctr"/>
            <a:r>
              <a:rPr lang="ru-RU" sz="4000" i="1" dirty="0" smtClean="0">
                <a:solidFill>
                  <a:srgbClr val="003366"/>
                </a:solidFill>
              </a:rPr>
              <a:t>дробь на другую, надо </a:t>
            </a:r>
          </a:p>
          <a:p>
            <a:pPr algn="ctr"/>
            <a:r>
              <a:rPr lang="ru-RU" sz="4000" i="1" dirty="0" smtClean="0">
                <a:solidFill>
                  <a:srgbClr val="003366"/>
                </a:solidFill>
              </a:rPr>
              <a:t>делимое (первую дробь) </a:t>
            </a:r>
          </a:p>
          <a:p>
            <a:pPr algn="ctr"/>
            <a:r>
              <a:rPr lang="ru-RU" sz="4000" i="1" dirty="0" smtClean="0">
                <a:solidFill>
                  <a:srgbClr val="003366"/>
                </a:solidFill>
              </a:rPr>
              <a:t>умножить на обратную </a:t>
            </a:r>
          </a:p>
          <a:p>
            <a:pPr algn="ctr"/>
            <a:r>
              <a:rPr lang="ru-RU" sz="4000" i="1" dirty="0" smtClean="0">
                <a:solidFill>
                  <a:srgbClr val="003366"/>
                </a:solidFill>
              </a:rPr>
              <a:t>дробь делимому.</a:t>
            </a:r>
            <a:endParaRPr lang="ru-RU" sz="4000" dirty="0" smtClean="0">
              <a:solidFill>
                <a:srgbClr val="003366"/>
              </a:solidFill>
            </a:endParaRPr>
          </a:p>
          <a:p>
            <a:endParaRPr lang="ru-RU" dirty="0"/>
          </a:p>
        </p:txBody>
      </p:sp>
      <p:sp>
        <p:nvSpPr>
          <p:cNvPr id="3" name="Блок-схема: узел 2"/>
          <p:cNvSpPr/>
          <p:nvPr/>
        </p:nvSpPr>
        <p:spPr>
          <a:xfrm>
            <a:off x="683568" y="4293096"/>
            <a:ext cx="864096" cy="792088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Блок-схема: узел 3"/>
          <p:cNvSpPr/>
          <p:nvPr/>
        </p:nvSpPr>
        <p:spPr>
          <a:xfrm>
            <a:off x="3059832" y="4293096"/>
            <a:ext cx="889248" cy="792088"/>
          </a:xfrm>
          <a:prstGeom prst="flowChartConnector">
            <a:avLst/>
          </a:prstGeom>
          <a:solidFill>
            <a:srgbClr val="EE8B1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Блок-схема: узел 4"/>
          <p:cNvSpPr/>
          <p:nvPr/>
        </p:nvSpPr>
        <p:spPr>
          <a:xfrm>
            <a:off x="5724128" y="4293096"/>
            <a:ext cx="961256" cy="864096"/>
          </a:xfrm>
          <a:prstGeom prst="flowChartConnector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4" name="Объект 13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p:oleObj spid="_x0000_s2053" name="Формула" r:id="rId3" imgW="114120" imgH="215640" progId="Equation.3">
              <p:embed/>
            </p:oleObj>
          </a:graphicData>
        </a:graphic>
      </p:graphicFrame>
      <p:graphicFrame>
        <p:nvGraphicFramePr>
          <p:cNvPr id="15" name="Объект 14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p:oleObj spid="_x0000_s2054" name="Формула" r:id="rId4" imgW="114120" imgH="215640" progId="Equation.3">
              <p:embed/>
            </p:oleObj>
          </a:graphicData>
        </a:graphic>
      </p:graphicFrame>
    </p:spTree>
  </p:cSld>
  <p:clrMapOvr>
    <a:masterClrMapping/>
  </p:clrMapOvr>
  <p:transition advTm="4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1331640" y="4293096"/>
            <a:ext cx="720080" cy="72008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Овал 2"/>
          <p:cNvSpPr/>
          <p:nvPr/>
        </p:nvSpPr>
        <p:spPr>
          <a:xfrm>
            <a:off x="3131840" y="4293096"/>
            <a:ext cx="792088" cy="72008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4932040" y="4365104"/>
            <a:ext cx="792088" cy="648072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7" name="Объект 6"/>
          <p:cNvGraphicFramePr>
            <a:graphicFrameLocks noChangeAspect="1"/>
          </p:cNvGraphicFramePr>
          <p:nvPr/>
        </p:nvGraphicFramePr>
        <p:xfrm>
          <a:off x="1403648" y="1844824"/>
          <a:ext cx="5839637" cy="1512168"/>
        </p:xfrm>
        <a:graphic>
          <a:graphicData uri="http://schemas.openxmlformats.org/presentationml/2006/ole">
            <p:oleObj spid="_x0000_s22531" name="Формула" r:id="rId3" imgW="799920" imgH="3934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85720" y="500042"/>
            <a:ext cx="5429287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i="1" dirty="0" smtClean="0">
                <a:solidFill>
                  <a:srgbClr val="003366"/>
                </a:solidFill>
              </a:rPr>
              <a:t>При делении числа на правильную дробь получается частное больше делителя.</a:t>
            </a:r>
          </a:p>
          <a:p>
            <a:pPr algn="ctr"/>
            <a:endParaRPr lang="ru-RU" sz="4000" i="1" dirty="0" smtClean="0">
              <a:solidFill>
                <a:srgbClr val="003366"/>
              </a:solidFill>
            </a:endParaRPr>
          </a:p>
          <a:p>
            <a:endParaRPr lang="ru-RU" sz="3200" i="1" dirty="0" smtClean="0">
              <a:solidFill>
                <a:srgbClr val="003366"/>
              </a:solidFill>
            </a:endParaRPr>
          </a:p>
          <a:p>
            <a:endParaRPr lang="ru-RU" sz="3200" i="1" dirty="0" smtClean="0">
              <a:solidFill>
                <a:srgbClr val="003366"/>
              </a:solidFill>
            </a:endParaRPr>
          </a:p>
        </p:txBody>
      </p:sp>
      <p:sp>
        <p:nvSpPr>
          <p:cNvPr id="4" name="Блок-схема: узел 3"/>
          <p:cNvSpPr/>
          <p:nvPr/>
        </p:nvSpPr>
        <p:spPr>
          <a:xfrm>
            <a:off x="683568" y="4653136"/>
            <a:ext cx="864096" cy="792088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Блок-схема: узел 4"/>
          <p:cNvSpPr/>
          <p:nvPr/>
        </p:nvSpPr>
        <p:spPr>
          <a:xfrm>
            <a:off x="2915816" y="4725144"/>
            <a:ext cx="864096" cy="792088"/>
          </a:xfrm>
          <a:prstGeom prst="flowChartConnector">
            <a:avLst/>
          </a:prstGeom>
          <a:solidFill>
            <a:srgbClr val="F5661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Блок-схема: узел 5"/>
          <p:cNvSpPr/>
          <p:nvPr/>
        </p:nvSpPr>
        <p:spPr>
          <a:xfrm>
            <a:off x="5724128" y="4725144"/>
            <a:ext cx="936104" cy="792088"/>
          </a:xfrm>
          <a:prstGeom prst="flowChartConnector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Tm="2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вал 4"/>
          <p:cNvSpPr/>
          <p:nvPr/>
        </p:nvSpPr>
        <p:spPr>
          <a:xfrm rot="16200000">
            <a:off x="1223628" y="4617132"/>
            <a:ext cx="720080" cy="79208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3203848" y="4725144"/>
            <a:ext cx="792088" cy="72008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6156176" y="4653136"/>
            <a:ext cx="864096" cy="72008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8" name="Объект 7"/>
          <p:cNvGraphicFramePr>
            <a:graphicFrameLocks noChangeAspect="1"/>
          </p:cNvGraphicFramePr>
          <p:nvPr/>
        </p:nvGraphicFramePr>
        <p:xfrm>
          <a:off x="899592" y="1412776"/>
          <a:ext cx="7024264" cy="1944216"/>
        </p:xfrm>
        <a:graphic>
          <a:graphicData uri="http://schemas.openxmlformats.org/presentationml/2006/ole">
            <p:oleObj spid="_x0000_s24578" name="Формула" r:id="rId3" imgW="1422360" imgH="3934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320</TotalTime>
  <Words>121</Words>
  <Application>Microsoft Office PowerPoint</Application>
  <PresentationFormat>Экран (4:3)</PresentationFormat>
  <Paragraphs>28</Paragraphs>
  <Slides>9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9</vt:i4>
      </vt:variant>
    </vt:vector>
  </HeadingPairs>
  <TitlesOfParts>
    <vt:vector size="12" baseType="lpstr">
      <vt:lpstr>Тема Office</vt:lpstr>
      <vt:lpstr>Формула</vt:lpstr>
      <vt:lpstr>Microsoft Equation 3.0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СВЕТОФОР</dc:title>
  <dc:creator>admin</dc:creator>
  <cp:lastModifiedBy>1</cp:lastModifiedBy>
  <cp:revision>41</cp:revision>
  <dcterms:created xsi:type="dcterms:W3CDTF">2015-11-02T10:27:02Z</dcterms:created>
  <dcterms:modified xsi:type="dcterms:W3CDTF">2015-11-14T19:16:52Z</dcterms:modified>
</cp:coreProperties>
</file>