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3143272"/>
          </a:xfrm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  <a:r>
              <a:rPr lang="ru-RU" sz="2000" dirty="0" smtClean="0"/>
              <a:t>Опыты и эксперименты (подготовительная </a:t>
            </a:r>
            <a:r>
              <a:rPr lang="ru-RU" sz="2000" dirty="0" smtClean="0"/>
              <a:t> группа</a:t>
            </a:r>
            <a:r>
              <a:rPr lang="ru-RU" sz="2000" dirty="0" smtClean="0"/>
              <a:t>) на тему:</a:t>
            </a:r>
            <a:r>
              <a:rPr lang="ru-RU" sz="2700" dirty="0" smtClean="0"/>
              <a:t> 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dirty="0" smtClean="0"/>
              <a:t>              Свойство земли</a:t>
            </a:r>
            <a:br>
              <a:rPr lang="ru-RU" dirty="0" smtClean="0"/>
            </a:br>
            <a:r>
              <a:rPr lang="ru-RU" dirty="0" smtClean="0"/>
              <a:t>                   </a:t>
            </a:r>
            <a:r>
              <a:rPr lang="ru-RU" sz="2400" dirty="0" smtClean="0"/>
              <a:t>воспитатель</a:t>
            </a:r>
            <a:br>
              <a:rPr lang="ru-RU" sz="2400" dirty="0" smtClean="0"/>
            </a:br>
            <a:r>
              <a:rPr lang="ru-RU" sz="2400" dirty="0" smtClean="0"/>
              <a:t>                      </a:t>
            </a:r>
            <a:r>
              <a:rPr lang="ru-RU" sz="2400" dirty="0" err="1" smtClean="0"/>
              <a:t>Аджиева</a:t>
            </a:r>
            <a:r>
              <a:rPr lang="ru-RU" sz="2400" dirty="0" smtClean="0"/>
              <a:t> </a:t>
            </a:r>
            <a:r>
              <a:rPr lang="ru-RU" sz="2400" dirty="0" err="1" smtClean="0"/>
              <a:t>Рауза</a:t>
            </a:r>
            <a:r>
              <a:rPr lang="ru-RU" sz="2400" dirty="0" smtClean="0"/>
              <a:t> </a:t>
            </a:r>
            <a:r>
              <a:rPr lang="ru-RU" sz="2400" dirty="0" err="1" smtClean="0"/>
              <a:t>Даировна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1292661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Цель: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учить детей составлять небольшие    рассказы; развивать наблюдательность и любопытство; воспитывать любовь и уважение к земле.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Оборудование: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на каждого ребенка бумажная тарелочка с комом земли,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емкость с водой и стаканчик с песком, салфетка.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0"/>
            <a:ext cx="887698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Ход занятия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Опытно - экспериментальная работа.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Воспитатель. Ребята у каждого из вас на бумажной тарелочке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комок земли и палочка.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Давайте посмотрим, из чего состоит земля, что находится в ней.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Правильно, здесь можно заметить: корешки, камешки, перегной,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различную живность.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Например, жучки, червячки и т.д. Обратить внимание,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 земля у всех немного отличается: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цвету, по составу, по запаху. Какая может быть земля?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Возьмите воду и песок и попробуйте с их помощью изменить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землю - это будет ваш личный опыт и результат.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Опыты с землей.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Дети делают выводы: земля жидкая, твердая, рассыпчатая,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темная, светлая и т.д. (дети моют руки)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923329"/>
            <a:ext cx="12312025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Практическая работа с землей (труд на участке).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Землю они выносят на прогулку, высыпают ее в клумбу, под деревья,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рыхлят, подпушают или же, по своему усмотрению,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пересыпают в горшочек и сажают в него комнатные растения.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:\группа 2\IMG_278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786190"/>
            <a:ext cx="2129114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:\группа 2\IMG_272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2928934"/>
            <a:ext cx="2180111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:\группа 2\IMG_278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3643314"/>
            <a:ext cx="2152650" cy="1509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:\группа 2\IMG_278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4786322"/>
            <a:ext cx="2162175" cy="1509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</TotalTime>
  <Words>220</Words>
  <PresentationFormat>Экран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 Опыты и эксперименты (подготовительная  группа) на тему:                Свойство земли                    воспитатель                       Аджиева Рауза Даировна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Свойство земли                    воспитатель                       Аджиева Рауза Даировна</dc:title>
  <dc:creator>1</dc:creator>
  <cp:lastModifiedBy>1</cp:lastModifiedBy>
  <cp:revision>3</cp:revision>
  <dcterms:created xsi:type="dcterms:W3CDTF">2016-10-05T05:45:38Z</dcterms:created>
  <dcterms:modified xsi:type="dcterms:W3CDTF">2016-10-05T06:07:24Z</dcterms:modified>
</cp:coreProperties>
</file>