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89" r:id="rId2"/>
    <p:sldId id="279" r:id="rId3"/>
    <p:sldId id="280" r:id="rId4"/>
    <p:sldId id="287" r:id="rId5"/>
    <p:sldId id="281" r:id="rId6"/>
    <p:sldId id="282" r:id="rId7"/>
    <p:sldId id="283" r:id="rId8"/>
    <p:sldId id="263" r:id="rId9"/>
    <p:sldId id="264" r:id="rId10"/>
    <p:sldId id="265" r:id="rId11"/>
    <p:sldId id="266" r:id="rId12"/>
    <p:sldId id="267" r:id="rId13"/>
    <p:sldId id="276" r:id="rId14"/>
    <p:sldId id="291" r:id="rId15"/>
    <p:sldId id="29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740" autoAdjust="0"/>
  </p:normalViewPr>
  <p:slideViewPr>
    <p:cSldViewPr>
      <p:cViewPr>
        <p:scale>
          <a:sx n="95" d="100"/>
          <a:sy n="95" d="100"/>
        </p:scale>
        <p:origin x="-666" y="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F598C04-7531-4DAB-BA1B-BCC9BEC82372}" type="datetimeFigureOut">
              <a:rPr lang="ru-RU"/>
              <a:pPr>
                <a:defRPr/>
              </a:pPr>
              <a:t>07.09.2017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37425D4-8379-432A-9759-6BC65438B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57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7425D4-8379-432A-9759-6BC65438B00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Привычный вид компьютера.</a:t>
            </a:r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D1847B-84FD-4003-9759-4829FF9D009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Компьютеры находятся внутри машин и механизмов.</a:t>
            </a: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C4BDD-8032-42F3-9DB9-23A2AC1225C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Роботом управляет компьютер.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B272CE-0A52-4D02-A757-E85E633118E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Робот-собака с сайта </a:t>
            </a:r>
            <a:r>
              <a:rPr lang="en-US" dirty="0" smtClean="0"/>
              <a:t>www.witnessthis.co.za/2008/09/05/robo-pets</a:t>
            </a:r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C8BB10-472E-401A-8D8B-14BC703B901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Играющий в пинг-понг робот "</a:t>
            </a:r>
            <a:r>
              <a:rPr lang="ru-RU" dirty="0" err="1" smtClean="0"/>
              <a:t>Topio</a:t>
            </a:r>
            <a:r>
              <a:rPr lang="ru-RU" dirty="0" smtClean="0"/>
              <a:t>" на международной выставке роботов 2009 г. в Токио (http://iisuspictures.ru/?p=2837)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8A3D28-27F5-4C34-8C51-712AE622CF2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Итог урока.</a:t>
            </a:r>
            <a:endParaRPr lang="ru-RU" dirty="0" smtClean="0"/>
          </a:p>
        </p:txBody>
      </p:sp>
      <p:sp>
        <p:nvSpPr>
          <p:cNvPr id="3584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755070A-7947-48E7-801E-A968F490CFA5}" type="slidenum">
              <a:rPr lang="ru-RU" sz="1200">
                <a:latin typeface="+mn-lt"/>
              </a:rPr>
              <a:pPr algn="r">
                <a:defRPr/>
              </a:pPr>
              <a:t>13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луг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9126538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6429375"/>
            <a:ext cx="12144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для шаблонов\Копия луг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19BE83-904E-4B4D-B157-0AED0DA0C5CB}" type="datetime1">
              <a:rPr lang="en-US" smtClean="0"/>
              <a:pPr>
                <a:defRPr/>
              </a:pPr>
              <a:t>9/7/2017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6400" y="2514600"/>
            <a:ext cx="541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Техника безопасности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B338D-80EA-4A4B-A531-68DD620BDE47}" type="slidenum">
              <a:rPr lang="en-US"/>
              <a:pPr>
                <a:defRPr/>
              </a:pPr>
              <a:t>10</a:t>
            </a:fld>
            <a:endParaRPr lang="en-US"/>
          </a:p>
        </p:txBody>
      </p:sp>
      <p:pic>
        <p:nvPicPr>
          <p:cNvPr id="11267" name="Picture 2" descr="C:\Documents and Settings\Administrator\Desktop\Азбука\abct\present\pic\01\max\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88963"/>
            <a:ext cx="8153400" cy="593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2F3093-F7B1-4244-B7A7-3F0CA95C9977}" type="slidenum">
              <a:rPr lang="en-US"/>
              <a:pPr>
                <a:defRPr/>
              </a:pPr>
              <a:t>11</a:t>
            </a:fld>
            <a:endParaRPr lang="en-US"/>
          </a:p>
        </p:txBody>
      </p:sp>
      <p:pic>
        <p:nvPicPr>
          <p:cNvPr id="12291" name="Picture 2" descr="C:\Documents and Settings\Administrator\Desktop\Азбука\abct\present\pic\01\max\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381000"/>
            <a:ext cx="5459413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DD73A-BD9D-4538-9124-8B05DADAAA37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13315" name="Picture 2" descr="C:\Documents and Settings\Administrator\Desktop\Азбука\abct\present\pic\01\max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685800"/>
            <a:ext cx="7802563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AD18803-FCC6-454D-A8D9-2A0DE51349EC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388" name="Picture 2" descr="C:\Documents and Settings\Administrator\Desktop\Азбука\abct\present\pic\01\max\al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482" y="1457813"/>
            <a:ext cx="848836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28" name="Picture 4" descr="E:\аниацции  сад\3bb86664ddf608f65d2e6b3c57a5b56d.jp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57" y="1447800"/>
            <a:ext cx="91440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51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Литература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1.Изучаем компьютер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Дуванов А. – М.: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Эксмо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2012.- 112 с.: ил.+1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CD-Rom (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первые уроки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Робот-собака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witnessthis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/2008/09/05/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robo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pets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Играющий в пинг-понг робот "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Topiohttp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://iisuspictures.ru/?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p=2837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0" y="1285860"/>
            <a:ext cx="4286250" cy="4929203"/>
          </a:xfrm>
        </p:spPr>
        <p:txBody>
          <a:bodyPr/>
          <a:lstStyle/>
          <a:p>
            <a:pPr algn="l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Компьютер — электрический прибор, а значит, может быть опасен для жизни. </a:t>
            </a:r>
            <a:b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Будьте осторожны! Не трогайте провода, которые подведены к компьютеру.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6389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285875"/>
            <a:ext cx="4357687" cy="4357688"/>
          </a:xfrm>
          <a:noFill/>
        </p:spPr>
      </p:pic>
      <p:sp>
        <p:nvSpPr>
          <p:cNvPr id="18436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D49541-440A-4F52-BF96-98ECC9E37787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5" y="642938"/>
            <a:ext cx="4000500" cy="5500687"/>
          </a:xfrm>
        </p:spPr>
        <p:txBody>
          <a:bodyPr/>
          <a:lstStyle/>
          <a:p>
            <a:pPr algn="l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Компьютер боится грязи. </a:t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Пыль оседает на машине, проникает внутрь и портит электронные схемы. </a:t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Грязные руки испачкают, состарят и просто выведут компьютер из строя.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74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000125"/>
            <a:ext cx="4643437" cy="4643438"/>
          </a:xfrm>
          <a:noFill/>
        </p:spPr>
      </p:pic>
      <p:sp>
        <p:nvSpPr>
          <p:cNvPr id="19460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F13680-2464-451F-B607-9D20C65FC04E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E3916E-35D8-4C42-84AD-C99DB411A13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5" name="Рисунок 7" descr="http://robotlandia.ru/abc/pic/02/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2600"/>
            <a:ext cx="3733800" cy="3733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8200" y="2209800"/>
            <a:ext cx="4114800" cy="3715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Times New Roman"/>
              </a:rPr>
              <a:t>Не включайте и не выключайте компьютеры без разрешения!</a:t>
            </a:r>
            <a:endParaRPr lang="ru-RU" sz="2000" b="1" dirty="0" smtClean="0">
              <a:solidFill>
                <a:srgbClr val="002060"/>
              </a:solidFill>
              <a:latin typeface="Comic Sans MS" pitchFamily="66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Times New Roman"/>
              </a:rPr>
              <a:t>Если компьютер выключен, значит, Вам хотят рассказать что-то интересное.</a:t>
            </a:r>
            <a:endParaRPr lang="ru-RU" sz="2000" b="1" dirty="0" smtClean="0">
              <a:solidFill>
                <a:srgbClr val="002060"/>
              </a:solidFill>
              <a:latin typeface="Comic Sans MS" pitchFamily="66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ea typeface="Times New Roman"/>
                <a:cs typeface="Times New Roman"/>
              </a:rPr>
              <a:t>А если компьютер включён, значит его подготовили к уроку.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5" y="381000"/>
            <a:ext cx="4000500" cy="6048375"/>
          </a:xfrm>
        </p:spPr>
        <p:txBody>
          <a:bodyPr/>
          <a:lstStyle/>
          <a:p>
            <a:pPr algn="l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Компьютер не столовая! </a:t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Лучше не подходить к нему с хлебом, орешками, конфетами, семечками, чаем. </a:t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Крошки навредят компьютеру больше, чем пыль, а пролитый чай может испортить его окончательно.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843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1428750"/>
            <a:ext cx="4214812" cy="4214813"/>
          </a:xfrm>
          <a:noFill/>
        </p:spPr>
      </p:pic>
      <p:sp>
        <p:nvSpPr>
          <p:cNvPr id="20484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DFF663-90BA-4746-8BCB-176EA83F8832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609600"/>
            <a:ext cx="3929063" cy="5605463"/>
          </a:xfrm>
        </p:spPr>
        <p:txBody>
          <a:bodyPr/>
          <a:lstStyle/>
          <a:p>
            <a:pPr algn="l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Нажимая клавиши, не прилагайте больших усилий.</a:t>
            </a:r>
            <a:b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b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Барабаня по клавиатуре, вы быстро выведете её из строя. </a:t>
            </a:r>
            <a:b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1508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C9F41F-52DD-4820-B392-D58D89C5CDD3}" type="slidenum">
              <a:rPr lang="ru-RU" smtClean="0"/>
              <a:pPr/>
              <a:t>6</a:t>
            </a:fld>
            <a:endParaRPr lang="ru-RU" smtClean="0"/>
          </a:p>
        </p:txBody>
      </p:sp>
      <p:pic>
        <p:nvPicPr>
          <p:cNvPr id="2050" name="Picture 2" descr="E:\Д.сад\1 занятие\8-07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76400"/>
            <a:ext cx="46482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5" y="609600"/>
            <a:ext cx="3643313" cy="5605463"/>
          </a:xfrm>
        </p:spPr>
        <p:txBody>
          <a:bodyPr/>
          <a:lstStyle/>
          <a:p>
            <a:pPr algn="l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Не трогайте экран монитора даже чистыми пальцами — на нём всё равно останутся следы.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48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428750"/>
            <a:ext cx="4429125" cy="4429125"/>
          </a:xfrm>
          <a:noFill/>
        </p:spPr>
      </p:pic>
      <p:sp>
        <p:nvSpPr>
          <p:cNvPr id="22532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4C8B87-3EB3-48C9-AA69-8DEEAB1A7A4F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7812A2-9871-41D8-8EC5-A18E55CCC956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9219" name="Picture 2" descr="C:\Documents and Settings\Administrator\Desktop\Азбука\abct\present\pic\01\max\0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33400"/>
            <a:ext cx="8458200" cy="591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30CAD-3BE2-4BB8-86F1-2FA3BE465B74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10243" name="Picture 2" descr="C:\Documents and Settings\Administrator\Desktop\Азбука\abct\present\pic\01\max\0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09600"/>
            <a:ext cx="8077200" cy="58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г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Луг</Template>
  <TotalTime>306</TotalTime>
  <Words>176</Words>
  <Application>Microsoft Office PowerPoint</Application>
  <PresentationFormat>Экран (4:3)</PresentationFormat>
  <Paragraphs>40</Paragraphs>
  <Slides>15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Луг</vt:lpstr>
      <vt:lpstr>Презентация PowerPoint</vt:lpstr>
      <vt:lpstr>Компьютер — электрический прибор, а значит, может быть опасен для жизни.   Будьте осторожны! Не трогайте провода, которые подведены к компьютеру.</vt:lpstr>
      <vt:lpstr>Компьютер боится грязи.   Пыль оседает на машине, проникает внутрь и портит электронные схемы.   Грязные руки испачкают, состарят и просто выведут компьютер из строя.</vt:lpstr>
      <vt:lpstr>Презентация PowerPoint</vt:lpstr>
      <vt:lpstr>Компьютер не столовая!   Лучше не подходить к нему с хлебом, орешками, конфетами, семечками, чаем.   Крошки навредят компьютеру больше, чем пыль, а пролитый чай может испортить его окончательно.</vt:lpstr>
      <vt:lpstr>Нажимая клавиши, не прилагайте больших усилий.   Барабаня по клавиатуре, вы быстро выведете её из строя.   </vt:lpstr>
      <vt:lpstr>Не трогайте экран монитора даже чистыми пальцами — на нём всё равно останутся следы.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53</cp:revision>
  <dcterms:modified xsi:type="dcterms:W3CDTF">2017-09-07T05:53:52Z</dcterms:modified>
</cp:coreProperties>
</file>