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4" r:id="rId5"/>
    <p:sldId id="263" r:id="rId6"/>
    <p:sldId id="262" r:id="rId7"/>
    <p:sldId id="260" r:id="rId8"/>
    <p:sldId id="274" r:id="rId9"/>
    <p:sldId id="261" r:id="rId10"/>
    <p:sldId id="268" r:id="rId11"/>
    <p:sldId id="258" r:id="rId12"/>
    <p:sldId id="272" r:id="rId13"/>
    <p:sldId id="266" r:id="rId14"/>
    <p:sldId id="276" r:id="rId15"/>
    <p:sldId id="278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30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467B0-01BD-4680-8B08-B53BB52EED78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D9397-ADFA-4040-9F63-CDEA73498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3418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D9397-ADFA-4040-9F63-CDEA73498F5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181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Использование алгоритмов в трудовом воспитании детей.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9342" y="4869160"/>
            <a:ext cx="9159874" cy="1752600"/>
          </a:xfrm>
        </p:spPr>
        <p:txBody>
          <a:bodyPr>
            <a:noAutofit/>
          </a:bodyPr>
          <a:lstStyle/>
          <a:p>
            <a:pPr algn="r"/>
            <a:r>
              <a:rPr lang="ru-RU" sz="3600" b="1" i="1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3600" b="1" i="1" dirty="0" smtClean="0">
                <a:solidFill>
                  <a:schemeClr val="tx1"/>
                </a:solidFill>
              </a:rPr>
              <a:t> воспитатель МДОБУ детский сад №38</a:t>
            </a:r>
          </a:p>
          <a:p>
            <a:pPr algn="r"/>
            <a:r>
              <a:rPr lang="ru-RU" sz="3600" b="1" i="1" dirty="0" smtClean="0">
                <a:solidFill>
                  <a:schemeClr val="tx1"/>
                </a:solidFill>
              </a:rPr>
              <a:t> Наталья Викторовна Кох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9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749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908"/>
          <a:stretch/>
        </p:blipFill>
        <p:spPr>
          <a:xfrm>
            <a:off x="-79514" y="1916832"/>
            <a:ext cx="9273529" cy="453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5860"/>
            <a:ext cx="9056108" cy="381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18635"/>
            <a:ext cx="4327413" cy="28820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-22699"/>
            <a:ext cx="4355976" cy="2901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6774" y="3643313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78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5" name="Рисунок 4" descr="3869-i_079.jpg"/>
          <p:cNvPicPr>
            <a:picLocks noChangeAspect="1"/>
          </p:cNvPicPr>
          <p:nvPr/>
        </p:nvPicPr>
        <p:blipFill>
          <a:blip r:embed="rId4"/>
          <a:srcRect t="48006" r="-527" b="-1062"/>
          <a:stretch>
            <a:fillRect/>
          </a:stretch>
        </p:blipFill>
        <p:spPr>
          <a:xfrm>
            <a:off x="251430" y="571480"/>
            <a:ext cx="8881172" cy="528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4" name="Рисунок 3" descr="3869-i_033.jpg"/>
          <p:cNvPicPr>
            <a:picLocks noChangeAspect="1"/>
          </p:cNvPicPr>
          <p:nvPr/>
        </p:nvPicPr>
        <p:blipFill>
          <a:blip r:embed="rId4"/>
          <a:srcRect t="64641"/>
          <a:stretch>
            <a:fillRect/>
          </a:stretch>
        </p:blipFill>
        <p:spPr>
          <a:xfrm>
            <a:off x="1816" y="285728"/>
            <a:ext cx="9142184" cy="2071702"/>
          </a:xfrm>
          <a:prstGeom prst="rect">
            <a:avLst/>
          </a:prstGeom>
        </p:spPr>
      </p:pic>
      <p:pic>
        <p:nvPicPr>
          <p:cNvPr id="5" name="Рисунок 4" descr="3869-i_082.jpg"/>
          <p:cNvPicPr>
            <a:picLocks noChangeAspect="1"/>
          </p:cNvPicPr>
          <p:nvPr/>
        </p:nvPicPr>
        <p:blipFill>
          <a:blip r:embed="rId5"/>
          <a:srcRect t="68097" r="16851"/>
          <a:stretch>
            <a:fillRect/>
          </a:stretch>
        </p:blipFill>
        <p:spPr>
          <a:xfrm>
            <a:off x="0" y="2500306"/>
            <a:ext cx="9055361" cy="23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63880"/>
            <a:ext cx="9173497" cy="6794120"/>
          </a:xfrm>
          <a:prstGeom prst="rect">
            <a:avLst/>
          </a:prstGeom>
        </p:spPr>
      </p:pic>
      <p:pic>
        <p:nvPicPr>
          <p:cNvPr id="4" name="Рисунок 3" descr="images1.jpg"/>
          <p:cNvPicPr>
            <a:picLocks noChangeAspect="1"/>
          </p:cNvPicPr>
          <p:nvPr/>
        </p:nvPicPr>
        <p:blipFill>
          <a:blip r:embed="rId4"/>
          <a:srcRect t="69475"/>
          <a:stretch>
            <a:fillRect/>
          </a:stretch>
        </p:blipFill>
        <p:spPr>
          <a:xfrm>
            <a:off x="0" y="1000108"/>
            <a:ext cx="8848702" cy="1714512"/>
          </a:xfrm>
          <a:prstGeom prst="rect">
            <a:avLst/>
          </a:prstGeom>
        </p:spPr>
      </p:pic>
      <p:pic>
        <p:nvPicPr>
          <p:cNvPr id="5" name="Рисунок 4" descr="picture.php.jpg"/>
          <p:cNvPicPr>
            <a:picLocks noChangeAspect="1"/>
          </p:cNvPicPr>
          <p:nvPr/>
        </p:nvPicPr>
        <p:blipFill>
          <a:blip r:embed="rId5"/>
          <a:srcRect t="71429"/>
          <a:stretch>
            <a:fillRect/>
          </a:stretch>
        </p:blipFill>
        <p:spPr>
          <a:xfrm>
            <a:off x="0" y="3643314"/>
            <a:ext cx="8737793" cy="162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5300" b="1" i="1" dirty="0" smtClean="0">
                <a:solidFill>
                  <a:srgbClr val="FF0000"/>
                </a:solidFill>
                <a:latin typeface="Book Antiqua" pitchFamily="18" charset="0"/>
              </a:rPr>
              <a:t>Алгоритм </a:t>
            </a:r>
            <a:r>
              <a:rPr lang="ru-RU" b="1" i="1" dirty="0" smtClean="0">
                <a:latin typeface="Book Antiqua" pitchFamily="18" charset="0"/>
              </a:rPr>
              <a:t>представляет собой точную, строгую последовательность шагов (действий), в нем определено первое действие и следующее за ним, свобода выбора исключается. </a:t>
            </a:r>
            <a:endParaRPr lang="ru-RU" i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232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4324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</a:rPr>
              <a:t>Для использования алгоритмов я преследовала следующие задачи: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1. Приобщение детей дошкольного возраста к социокультурным нормам, традициям семьи, общества, государства.</a:t>
            </a:r>
            <a:br>
              <a:rPr lang="ru-RU" sz="3600" dirty="0" smtClean="0"/>
            </a:br>
            <a:r>
              <a:rPr lang="ru-RU" sz="3600" dirty="0" smtClean="0"/>
              <a:t>2. Развитие у детей  элементов культурного поведения, элементов самообслуживания и самостоятельности.</a:t>
            </a:r>
            <a:br>
              <a:rPr lang="ru-RU" sz="3600" dirty="0" smtClean="0"/>
            </a:br>
            <a:r>
              <a:rPr lang="ru-RU" sz="3600" dirty="0" smtClean="0"/>
              <a:t>3. Воспитание чувства уважения к труду взрослых, желание помогать.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04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48043"/>
            <a:ext cx="9144000" cy="640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05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023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4574"/>
            <a:ext cx="9144000" cy="652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78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09" y="174311"/>
            <a:ext cx="9066588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21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97" y="21018"/>
            <a:ext cx="9173497" cy="6794120"/>
          </a:xfrm>
          <a:prstGeom prst="rect">
            <a:avLst/>
          </a:prstGeom>
        </p:spPr>
      </p:pic>
      <p:pic>
        <p:nvPicPr>
          <p:cNvPr id="4" name="Рисунок 3" descr="2439727.jpg"/>
          <p:cNvPicPr>
            <a:picLocks noChangeAspect="1"/>
          </p:cNvPicPr>
          <p:nvPr/>
        </p:nvPicPr>
        <p:blipFill>
          <a:blip r:embed="rId4"/>
          <a:srcRect l="9230" t="7489"/>
          <a:stretch>
            <a:fillRect/>
          </a:stretch>
        </p:blipFill>
        <p:spPr>
          <a:xfrm>
            <a:off x="1970654" y="0"/>
            <a:ext cx="53044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03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018"/>
            <a:ext cx="9173497" cy="6794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Уход з комнатными растениями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34" t="19570" r="1232" b="45798"/>
          <a:stretch/>
        </p:blipFill>
        <p:spPr>
          <a:xfrm>
            <a:off x="871419" y="1309058"/>
            <a:ext cx="8245675" cy="2109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2707"/>
          <a:stretch/>
        </p:blipFill>
        <p:spPr>
          <a:xfrm>
            <a:off x="880966" y="4048660"/>
            <a:ext cx="8184691" cy="27454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9497" y="1556792"/>
            <a:ext cx="900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/>
              <a:t>1</a:t>
            </a:r>
            <a:endParaRPr lang="ru-RU" sz="88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78216" y="4437112"/>
            <a:ext cx="576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/>
              <a:t>2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xmlns="" val="270143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65</Words>
  <Application>Microsoft Office PowerPoint</Application>
  <PresentationFormat>Экран (4:3)</PresentationFormat>
  <Paragraphs>15</Paragraphs>
  <Slides>16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Использование алгоритмов в трудовом воспитании детей.</vt:lpstr>
      <vt:lpstr>Алгоритм представляет собой точную, строгую последовательность шагов (действий), в нем определено первое действие и следующее за ним, свобода выбора исключается. </vt:lpstr>
      <vt:lpstr>Для использования алгоритмов я преследовала следующие задачи: 1. Приобщение детей дошкольного возраста к социокультурным нормам, традициям семьи, общества, государства. 2. Развитие у детей  элементов культурного поведения, элементов самообслуживания и самостоятельности. 3. Воспитание чувства уважения к труду взрослых, желание помогать. </vt:lpstr>
      <vt:lpstr>Слайд 4</vt:lpstr>
      <vt:lpstr>Слайд 5</vt:lpstr>
      <vt:lpstr>Слайд 6</vt:lpstr>
      <vt:lpstr>Слайд 7</vt:lpstr>
      <vt:lpstr>Слайд 8</vt:lpstr>
      <vt:lpstr>Уход з комнатными растениями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алгоритмов в трудовом воспитании детей.</dc:title>
  <dc:creator>щас</dc:creator>
  <cp:lastModifiedBy>наташа</cp:lastModifiedBy>
  <cp:revision>15</cp:revision>
  <dcterms:created xsi:type="dcterms:W3CDTF">2017-05-29T05:37:38Z</dcterms:created>
  <dcterms:modified xsi:type="dcterms:W3CDTF">2017-10-09T18:57:04Z</dcterms:modified>
</cp:coreProperties>
</file>