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1"/>
  </p:notesMasterIdLst>
  <p:sldIdLst>
    <p:sldId id="292" r:id="rId2"/>
    <p:sldId id="293" r:id="rId3"/>
    <p:sldId id="258" r:id="rId4"/>
    <p:sldId id="259" r:id="rId5"/>
    <p:sldId id="260" r:id="rId6"/>
    <p:sldId id="261" r:id="rId7"/>
    <p:sldId id="283" r:id="rId8"/>
    <p:sldId id="263" r:id="rId9"/>
    <p:sldId id="279" r:id="rId10"/>
    <p:sldId id="287" r:id="rId11"/>
    <p:sldId id="280" r:id="rId12"/>
    <p:sldId id="281" r:id="rId13"/>
    <p:sldId id="286" r:id="rId14"/>
    <p:sldId id="284" r:id="rId15"/>
    <p:sldId id="285" r:id="rId16"/>
    <p:sldId id="267" r:id="rId17"/>
    <p:sldId id="290" r:id="rId18"/>
    <p:sldId id="269" r:id="rId19"/>
    <p:sldId id="282" r:id="rId20"/>
    <p:sldId id="288" r:id="rId21"/>
    <p:sldId id="271" r:id="rId22"/>
    <p:sldId id="289" r:id="rId23"/>
    <p:sldId id="272" r:id="rId24"/>
    <p:sldId id="273" r:id="rId25"/>
    <p:sldId id="275" r:id="rId26"/>
    <p:sldId id="278" r:id="rId27"/>
    <p:sldId id="277" r:id="rId28"/>
    <p:sldId id="276" r:id="rId29"/>
    <p:sldId id="291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66"/>
    <a:srgbClr val="FF6600"/>
    <a:srgbClr val="0066CC"/>
    <a:srgbClr val="990099"/>
    <a:srgbClr val="3333FF"/>
    <a:srgbClr val="FF3399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64" autoAdjust="0"/>
  </p:normalViewPr>
  <p:slideViewPr>
    <p:cSldViewPr>
      <p:cViewPr varScale="1">
        <p:scale>
          <a:sx n="94" d="100"/>
          <a:sy n="94" d="100"/>
        </p:scale>
        <p:origin x="-4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DA2DCD-B67E-46E0-9071-02117E04189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7347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7348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7352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5E41D0EF-075B-4C89-A2E1-650BEAA454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09D8C-1750-4B6D-A9B8-7DB8CFCD0E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53C85-2AD0-435B-A6CC-EEBEBD4D45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FCC3D-8FF4-4335-9FF4-7DC7B0A62C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10215-20F2-48FA-B512-6FED37D2CA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01566-4C5F-4D01-B8BC-E8E73F9177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4C7EF-F247-4E91-B8AB-A4CB5FA3B8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E2383-5F0B-492A-B062-C95F4D21D3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ACBD0-4A58-4C12-BE1A-3E8C52C0FF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0E7DA-5DE0-4390-AA44-C85E389D6A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96EBC-5B5E-49C3-9805-FF38937778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/>
              <a:t>@  Bukatina M. A.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0DB873D4-6EA8-476B-8387-D6735694292C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56327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56328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6329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 spd="med">
    <p:cover dir="rd"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72;&#1088;&#1080;&#1085;&#1072;%20&#1040;&#1083;&#1077;&#1082;&#1089;&#1072;&#1085;&#1076;&#1088;&#1086;&#1074;&#1085;&#1072;\&#1052;&#1072;&#1088;&#1080;&#1085;&#1072;%20&#1040;&#1083;&#1077;&#1082;&#1089;\&#1052;&#1072;&#1088;&#1080;&#1085;&#1072;\&#1074;&#1085;&#1077;&#1082;&#1083;&#1072;&#1089;&#1089;&#1085;&#1099;&#1077;\&#1082;&#1083;&#1072;&#1089;&#1089;&#1085;&#1099;&#1081;%20&#1095;&#1072;&#1089;%20&#1090;&#1074;&#1086;&#1088;&#1080;%20&#1076;&#1086;&#1073;&#1088;&#1086;\263794849_tonnel.mp3" TargetMode="Externa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Olga\&#1056;&#1072;&#1073;&#1086;&#1095;&#1080;&#1081;%20&#1089;&#1090;&#1086;&#1083;\&#1082;&#1083;.&#1095;&#1072;&#1089;.%20&#1090;&#1074;&#1086;&#1088;&#1080;%20&#1076;&#1086;&#1073;&#1088;&#1086;\Shura_-_Tvori_dobro.mp3" TargetMode="External"/><Relationship Id="rId5" Type="http://schemas.openxmlformats.org/officeDocument/2006/relationships/image" Target="../media/image48.jpe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mega.km.ru/bes_2004/DATA/PREV1998/pk_069.jpg" TargetMode="External"/><Relationship Id="rId3" Type="http://schemas.openxmlformats.org/officeDocument/2006/relationships/hyperlink" Target="http://www.franstyle.ru/images/trueimg/pictures/6/FAEFB482AE01-6.jpg" TargetMode="External"/><Relationship Id="rId7" Type="http://schemas.openxmlformats.org/officeDocument/2006/relationships/hyperlink" Target="http://izhclub.ru/images/stories/file/otech/Cvetik-Semicvetik/2.jpg" TargetMode="External"/><Relationship Id="rId2" Type="http://schemas.openxmlformats.org/officeDocument/2006/relationships/hyperlink" Target="http://www.freelancejob.ru/upload/610/4789487621746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elygorod.ru/img2/MasteraMirovoyZhivopisi/Used/00Andgeliko_SvLorencoRazMil.jpg" TargetMode="External"/><Relationship Id="rId5" Type="http://schemas.openxmlformats.org/officeDocument/2006/relationships/hyperlink" Target="http://muzfunclub.narod.ru/koncertvl/koncertvl_shura_1.jpg" TargetMode="External"/><Relationship Id="rId4" Type="http://schemas.openxmlformats.org/officeDocument/2006/relationships/hyperlink" Target="http://www.tutmp3.net/download.php?id=74366&amp;trek" TargetMode="External"/><Relationship Id="rId9" Type="http://schemas.openxmlformats.org/officeDocument/2006/relationships/hyperlink" Target="http://xmages.net/out.php/i358547_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Olga\&#1056;&#1072;&#1073;&#1086;&#1095;&#1080;&#1081;%20&#1089;&#1090;&#1086;&#1083;\&#1082;&#1083;.&#1095;&#1072;&#1089;.%20&#1090;&#1074;&#1086;&#1088;&#1080;%20&#1076;&#1086;&#1073;&#1088;&#1086;\WALTZC.MID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81000"/>
            <a:ext cx="7696200" cy="5791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z="3600" b="1" dirty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600" b="1" dirty="0">
                <a:latin typeface="Times New Roman" pitchFamily="18" charset="0"/>
              </a:rPr>
              <a:t>Классный час по программе: «Нравственность»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dirty="0">
                <a:latin typeface="Times New Roman" pitchFamily="18" charset="0"/>
              </a:rPr>
              <a:t>Тема:</a:t>
            </a:r>
            <a:r>
              <a:rPr lang="ru-RU" sz="3600" dirty="0">
                <a:latin typeface="Times New Roman" pitchFamily="18" charset="0"/>
              </a:rPr>
              <a:t> «Твори добро» </a:t>
            </a:r>
            <a:br>
              <a:rPr lang="ru-RU" sz="3600" dirty="0">
                <a:latin typeface="Times New Roman" pitchFamily="18" charset="0"/>
              </a:rPr>
            </a:br>
            <a:endParaRPr lang="ru-RU" sz="36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Мы рисуем</a:t>
            </a:r>
          </a:p>
        </p:txBody>
      </p:sp>
      <p:pic>
        <p:nvPicPr>
          <p:cNvPr id="109572" name="Picture 4" descr="Изображение 04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2362200"/>
            <a:ext cx="3427413" cy="2489200"/>
          </a:xfrm>
          <a:noFill/>
          <a:ln w="28575">
            <a:solidFill>
              <a:schemeClr val="folHlink"/>
            </a:solidFill>
          </a:ln>
        </p:spPr>
      </p:pic>
      <p:pic>
        <p:nvPicPr>
          <p:cNvPr id="109573" name="Picture 5" descr="Изображение 0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390775"/>
            <a:ext cx="3352800" cy="243681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09574" name="Picture 6" descr="0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609600"/>
            <a:ext cx="1085850" cy="1085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Мы рисуем</a:t>
            </a:r>
          </a:p>
        </p:txBody>
      </p:sp>
      <p:pic>
        <p:nvPicPr>
          <p:cNvPr id="98308" name="Picture 4" descr="Изображение 0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514600"/>
            <a:ext cx="2987675" cy="217011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8311" name="Picture 7" descr="карандаш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381000"/>
            <a:ext cx="762000" cy="1524000"/>
          </a:xfrm>
          <a:prstGeom prst="rect">
            <a:avLst/>
          </a:prstGeom>
          <a:noFill/>
        </p:spPr>
      </p:pic>
      <p:pic>
        <p:nvPicPr>
          <p:cNvPr id="98312" name="Picture 8" descr="Изображение 0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514600"/>
            <a:ext cx="2911475" cy="2116138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Мы рисуем</a:t>
            </a:r>
          </a:p>
        </p:txBody>
      </p:sp>
      <p:pic>
        <p:nvPicPr>
          <p:cNvPr id="99337" name="Picture 9" descr="Изображение 0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133600"/>
            <a:ext cx="3597275" cy="2593975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9338" name="Picture 10" descr="Изображение 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174875"/>
            <a:ext cx="3565525" cy="259080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9339" name="Picture 11" descr="hudosnik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381000"/>
            <a:ext cx="1203325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Мы рисуем</a:t>
            </a:r>
          </a:p>
        </p:txBody>
      </p:sp>
      <p:pic>
        <p:nvPicPr>
          <p:cNvPr id="108548" name="Picture 4" descr="Изображение 03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2133600"/>
            <a:ext cx="4113213" cy="2987675"/>
          </a:xfrm>
          <a:noFill/>
          <a:ln w="28575">
            <a:solidFill>
              <a:schemeClr val="folHlink"/>
            </a:solidFill>
          </a:ln>
        </p:spPr>
      </p:pic>
      <p:pic>
        <p:nvPicPr>
          <p:cNvPr id="108549" name="Picture 5" descr="Изображение 0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133600"/>
            <a:ext cx="4038600" cy="2935288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08550" name="Picture 6" descr="карандаш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381000"/>
            <a:ext cx="762000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6499" name="Picture 3" descr="солнце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09800" y="1905000"/>
            <a:ext cx="4343400" cy="4343400"/>
          </a:xfrm>
          <a:noFill/>
          <a:ln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pic>
        <p:nvPicPr>
          <p:cNvPr id="107522" name="Picture 2" descr="мать и дит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7025" y="2057400"/>
            <a:ext cx="2911475" cy="304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839200" cy="1371600"/>
          </a:xfrm>
        </p:spPr>
        <p:txBody>
          <a:bodyPr/>
          <a:lstStyle/>
          <a:p>
            <a:r>
              <a:rPr lang="ru-RU" sz="4800" b="1">
                <a:latin typeface="Times New Roman" pitchFamily="18" charset="0"/>
              </a:rPr>
              <a:t>Добрые дела красят человека.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76400" y="1905000"/>
            <a:ext cx="74676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5400" b="1">
                <a:solidFill>
                  <a:srgbClr val="FF3399"/>
                </a:solidFill>
                <a:latin typeface="Times New Roman" pitchFamily="18" charset="0"/>
              </a:rPr>
              <a:t>А какие вы знаете</a:t>
            </a:r>
          </a:p>
          <a:p>
            <a:pPr>
              <a:buFont typeface="Wingdings" pitchFamily="2" charset="2"/>
              <a:buNone/>
            </a:pPr>
            <a:r>
              <a:rPr lang="ru-RU" sz="5400" b="1">
                <a:solidFill>
                  <a:srgbClr val="FF3399"/>
                </a:solidFill>
                <a:latin typeface="Times New Roman" pitchFamily="18" charset="0"/>
              </a:rPr>
              <a:t>пословицы о доброте,</a:t>
            </a:r>
          </a:p>
          <a:p>
            <a:pPr>
              <a:buFont typeface="Wingdings" pitchFamily="2" charset="2"/>
              <a:buNone/>
            </a:pPr>
            <a:r>
              <a:rPr lang="ru-RU" sz="5400" b="1">
                <a:solidFill>
                  <a:srgbClr val="FF3399"/>
                </a:solidFill>
                <a:latin typeface="Times New Roman" pitchFamily="18" charset="0"/>
              </a:rPr>
              <a:t>о добре?</a:t>
            </a:r>
          </a:p>
        </p:txBody>
      </p:sp>
      <p:pic>
        <p:nvPicPr>
          <p:cNvPr id="76806" name="Picture 6" descr="Рисунок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447800"/>
            <a:ext cx="685800" cy="685800"/>
          </a:xfrm>
          <a:prstGeom prst="rect">
            <a:avLst/>
          </a:prstGeom>
          <a:noFill/>
        </p:spPr>
      </p:pic>
      <p:pic>
        <p:nvPicPr>
          <p:cNvPr id="76807" name="Picture 7" descr="ко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4572000"/>
            <a:ext cx="989013" cy="1371600"/>
          </a:xfrm>
          <a:prstGeom prst="rect">
            <a:avLst/>
          </a:prstGeom>
          <a:noFill/>
        </p:spPr>
      </p:pic>
      <p:pic>
        <p:nvPicPr>
          <p:cNvPr id="76808" name="Picture 8" descr="Рисунок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1800" y="2286000"/>
            <a:ext cx="971550" cy="1447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</a:t>
            </a:r>
            <a:r>
              <a:rPr lang="ru-RU" sz="4400"/>
              <a:t>Фразеологизмы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>
                <a:solidFill>
                  <a:srgbClr val="FF3399"/>
                </a:solidFill>
                <a:latin typeface="Times New Roman" pitchFamily="18" charset="0"/>
              </a:rPr>
              <a:t>В добрый путь!</a:t>
            </a:r>
          </a:p>
          <a:p>
            <a:pPr>
              <a:buFont typeface="Wingdings" pitchFamily="2" charset="2"/>
              <a:buNone/>
            </a:pPr>
            <a:r>
              <a:rPr lang="ru-RU" sz="4000">
                <a:solidFill>
                  <a:srgbClr val="FF3399"/>
                </a:solidFill>
                <a:latin typeface="Times New Roman" pitchFamily="18" charset="0"/>
              </a:rPr>
              <a:t>В добрый час!</a:t>
            </a:r>
          </a:p>
          <a:p>
            <a:pPr>
              <a:buFont typeface="Wingdings" pitchFamily="2" charset="2"/>
              <a:buNone/>
            </a:pPr>
            <a:r>
              <a:rPr lang="ru-RU" sz="4000">
                <a:solidFill>
                  <a:srgbClr val="FF3399"/>
                </a:solidFill>
                <a:latin typeface="Times New Roman" pitchFamily="18" charset="0"/>
              </a:rPr>
              <a:t>Добро пожаловать!</a:t>
            </a:r>
          </a:p>
          <a:p>
            <a:pPr>
              <a:buFont typeface="Wingdings" pitchFamily="2" charset="2"/>
              <a:buNone/>
            </a:pPr>
            <a:r>
              <a:rPr lang="ru-RU" sz="4000">
                <a:solidFill>
                  <a:srgbClr val="FF3399"/>
                </a:solidFill>
                <a:latin typeface="Times New Roman" pitchFamily="18" charset="0"/>
              </a:rPr>
              <a:t>Добрый молодец</a:t>
            </a:r>
          </a:p>
          <a:p>
            <a:pPr>
              <a:buFont typeface="Wingdings" pitchFamily="2" charset="2"/>
              <a:buNone/>
            </a:pPr>
            <a:r>
              <a:rPr lang="ru-RU" sz="4000">
                <a:solidFill>
                  <a:srgbClr val="FF3399"/>
                </a:solidFill>
                <a:latin typeface="Times New Roman" pitchFamily="18" charset="0"/>
              </a:rPr>
              <a:t>Дать добро </a:t>
            </a:r>
          </a:p>
          <a:p>
            <a:pPr>
              <a:buFont typeface="Wingdings" pitchFamily="2" charset="2"/>
              <a:buNone/>
            </a:pPr>
            <a:r>
              <a:rPr lang="ru-RU" sz="4000">
                <a:solidFill>
                  <a:srgbClr val="FF3399"/>
                </a:solidFill>
                <a:latin typeface="Times New Roman" pitchFamily="18" charset="0"/>
              </a:rPr>
              <a:t>Получить добро</a:t>
            </a:r>
          </a:p>
        </p:txBody>
      </p:sp>
      <p:pic>
        <p:nvPicPr>
          <p:cNvPr id="114692" name="Picture 4" descr="Рисунок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"/>
            <a:ext cx="1057275" cy="1371600"/>
          </a:xfrm>
          <a:prstGeom prst="rect">
            <a:avLst/>
          </a:prstGeom>
          <a:noFill/>
        </p:spPr>
      </p:pic>
      <p:pic>
        <p:nvPicPr>
          <p:cNvPr id="114693" name="Picture 5" descr="личик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4495800"/>
            <a:ext cx="1287463" cy="1466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3429000"/>
          </a:xfrm>
        </p:spPr>
        <p:txBody>
          <a:bodyPr/>
          <a:lstStyle/>
          <a:p>
            <a:pPr algn="r"/>
            <a:r>
              <a:rPr lang="ru-RU"/>
              <a:t>«Сказка про слона, про костер и про белую уточку»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> Дональд Биссет 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/>
              <a:t>"Гора жизни" </a:t>
            </a:r>
          </a:p>
        </p:txBody>
      </p:sp>
      <p:pic>
        <p:nvPicPr>
          <p:cNvPr id="100358" name="Picture 6" descr="hudosnik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533400"/>
            <a:ext cx="1203325" cy="1219200"/>
          </a:xfrm>
          <a:prstGeom prst="rect">
            <a:avLst/>
          </a:prstGeom>
          <a:noFill/>
        </p:spPr>
      </p:pic>
      <p:pic>
        <p:nvPicPr>
          <p:cNvPr id="100359" name="Picture 7" descr="Изображение 0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752600"/>
            <a:ext cx="3155950" cy="434340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00360" name="Picture 8" descr="Изображение 0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0750" y="1752600"/>
            <a:ext cx="3155950" cy="434340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1066800" y="2209800"/>
            <a:ext cx="67818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8800" b="1">
                <a:solidFill>
                  <a:schemeClr val="tx2"/>
                </a:solidFill>
                <a:latin typeface="Times New Roman" pitchFamily="18" charset="0"/>
              </a:rPr>
              <a:t>Д </a:t>
            </a:r>
            <a:r>
              <a:rPr lang="ru-RU" sz="8800" b="1">
                <a:solidFill>
                  <a:schemeClr val="accent2"/>
                </a:solidFill>
                <a:latin typeface="Times New Roman" pitchFamily="18" charset="0"/>
              </a:rPr>
              <a:t>У</a:t>
            </a:r>
            <a:r>
              <a:rPr lang="ru-RU" sz="88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8800" b="1">
                <a:solidFill>
                  <a:schemeClr val="folHlink"/>
                </a:solidFill>
                <a:latin typeface="Times New Roman" pitchFamily="18" charset="0"/>
              </a:rPr>
              <a:t>М</a:t>
            </a:r>
            <a:r>
              <a:rPr lang="ru-RU" sz="88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8800" b="1">
                <a:solidFill>
                  <a:schemeClr val="bg2"/>
                </a:solidFill>
                <a:latin typeface="Times New Roman" pitchFamily="18" charset="0"/>
              </a:rPr>
              <a:t>О</a:t>
            </a:r>
            <a:r>
              <a:rPr lang="ru-RU" sz="88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8800" b="1">
                <a:solidFill>
                  <a:srgbClr val="FF66CC"/>
                </a:solidFill>
                <a:latin typeface="Times New Roman" pitchFamily="18" charset="0"/>
              </a:rPr>
              <a:t>Б</a:t>
            </a:r>
            <a:r>
              <a:rPr lang="ru-RU" sz="88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8800" b="1">
                <a:solidFill>
                  <a:srgbClr val="0066CC"/>
                </a:solidFill>
                <a:latin typeface="Times New Roman" pitchFamily="18" charset="0"/>
              </a:rPr>
              <a:t>Л </a:t>
            </a:r>
            <a:r>
              <a:rPr lang="ru-RU" sz="8800" b="1">
                <a:solidFill>
                  <a:srgbClr val="FFFF00"/>
                </a:solidFill>
                <a:latin typeface="Times New Roman" pitchFamily="18" charset="0"/>
              </a:rPr>
              <a:t>Р</a:t>
            </a:r>
            <a:r>
              <a:rPr lang="ru-RU" sz="88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8800" b="1">
                <a:solidFill>
                  <a:schemeClr val="accent1"/>
                </a:solidFill>
                <a:latin typeface="Times New Roman" pitchFamily="18" charset="0"/>
              </a:rPr>
              <a:t>К</a:t>
            </a:r>
            <a:r>
              <a:rPr lang="ru-RU" sz="88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8800" b="1">
                <a:solidFill>
                  <a:srgbClr val="FF3399"/>
                </a:solidFill>
                <a:latin typeface="Times New Roman" pitchFamily="18" charset="0"/>
              </a:rPr>
              <a:t>О</a:t>
            </a:r>
            <a:r>
              <a:rPr lang="ru-RU" sz="88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8800" b="1">
                <a:solidFill>
                  <a:srgbClr val="990099"/>
                </a:solidFill>
                <a:latin typeface="Times New Roman" pitchFamily="18" charset="0"/>
              </a:rPr>
              <a:t>С</a:t>
            </a:r>
            <a:r>
              <a:rPr lang="ru-RU" sz="88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8800" b="1">
                <a:solidFill>
                  <a:srgbClr val="FF6600"/>
                </a:solidFill>
                <a:latin typeface="Times New Roman" pitchFamily="18" charset="0"/>
              </a:rPr>
              <a:t>Т </a:t>
            </a:r>
            <a:r>
              <a:rPr lang="ru-RU" sz="8800" b="1">
                <a:solidFill>
                  <a:srgbClr val="FF0066"/>
                </a:solidFill>
                <a:latin typeface="Times New Roman" pitchFamily="18" charset="0"/>
              </a:rPr>
              <a:t>А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"Гора жизни" </a:t>
            </a:r>
          </a:p>
        </p:txBody>
      </p:sp>
      <p:pic>
        <p:nvPicPr>
          <p:cNvPr id="110595" name="Picture 3" descr="hudosnik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457200"/>
            <a:ext cx="1203325" cy="1219200"/>
          </a:xfrm>
          <a:prstGeom prst="rect">
            <a:avLst/>
          </a:prstGeom>
          <a:noFill/>
        </p:spPr>
      </p:pic>
      <p:pic>
        <p:nvPicPr>
          <p:cNvPr id="110596" name="Picture 4" descr="Изображение 0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286000"/>
            <a:ext cx="3825875" cy="277971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110597" name="Picture 5" descr="Изображение 0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286000"/>
            <a:ext cx="3825875" cy="277971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pic>
        <p:nvPicPr>
          <p:cNvPr id="83973" name="Picture 5" descr="микеланджело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2657475" cy="3352800"/>
          </a:xfrm>
          <a:prstGeom prst="rect">
            <a:avLst/>
          </a:prstGeom>
          <a:noFill/>
        </p:spPr>
      </p:pic>
      <p:pic>
        <p:nvPicPr>
          <p:cNvPr id="83979" name="Picture 11" descr="кар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981200"/>
            <a:ext cx="3657600" cy="3217863"/>
          </a:xfrm>
          <a:prstGeom prst="rect">
            <a:avLst/>
          </a:prstGeom>
          <a:noFill/>
        </p:spPr>
      </p:pic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381000" y="3886200"/>
            <a:ext cx="3886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99"/>
                </a:solidFill>
              </a:rPr>
              <a:t>Микеланджело Буонарроти </a:t>
            </a:r>
            <a:br>
              <a:rPr lang="ru-RU" sz="2400" b="1">
                <a:solidFill>
                  <a:srgbClr val="FF3399"/>
                </a:solidFill>
              </a:rPr>
            </a:br>
            <a:r>
              <a:rPr lang="ru-RU" sz="2400" b="1">
                <a:solidFill>
                  <a:srgbClr val="FF3399"/>
                </a:solidFill>
              </a:rPr>
              <a:t>итальянский живописец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99"/>
                </a:solidFill>
                <a:latin typeface="Times New Roman" pitchFamily="18" charset="0"/>
              </a:rPr>
              <a:t>(1475 – 1564)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8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pic>
        <p:nvPicPr>
          <p:cNvPr id="111620" name="Picture 4" descr="кар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519363"/>
            <a:ext cx="3429000" cy="2787650"/>
          </a:xfrm>
          <a:noFill/>
          <a:ln/>
        </p:spPr>
      </p:pic>
      <p:pic>
        <p:nvPicPr>
          <p:cNvPr id="111621" name="Picture 5" descr="5ка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427288"/>
            <a:ext cx="3733800" cy="29384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"Цветик-семицветик"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4998" name="Picture 6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3275" y="304800"/>
            <a:ext cx="1485900" cy="2133600"/>
          </a:xfrm>
          <a:prstGeom prst="rect">
            <a:avLst/>
          </a:prstGeom>
          <a:noFill/>
        </p:spPr>
      </p:pic>
      <p:pic>
        <p:nvPicPr>
          <p:cNvPr id="85003" name="Picture 11" descr="катаев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905000"/>
            <a:ext cx="3098800" cy="3429000"/>
          </a:xfrm>
          <a:prstGeom prst="rect">
            <a:avLst/>
          </a:prstGeom>
          <a:noFill/>
        </p:spPr>
      </p:pic>
      <p:pic>
        <p:nvPicPr>
          <p:cNvPr id="85004" name="Picture 12" descr="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819400"/>
            <a:ext cx="3657600" cy="2776538"/>
          </a:xfrm>
          <a:prstGeom prst="rect">
            <a:avLst/>
          </a:prstGeom>
          <a:noFill/>
        </p:spPr>
      </p:pic>
      <p:sp>
        <p:nvSpPr>
          <p:cNvPr id="85005" name="Text Box 13"/>
          <p:cNvSpPr txBox="1">
            <a:spLocks noChangeArrowheads="1"/>
          </p:cNvSpPr>
          <p:nvPr/>
        </p:nvSpPr>
        <p:spPr bwMode="auto">
          <a:xfrm>
            <a:off x="762000" y="5486400"/>
            <a:ext cx="304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3399"/>
                </a:solidFill>
                <a:latin typeface="Times New Roman" pitchFamily="18" charset="0"/>
              </a:rPr>
              <a:t>В. Катаев (1897 – 1986)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5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5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2133600"/>
          </a:xfrm>
        </p:spPr>
        <p:txBody>
          <a:bodyPr/>
          <a:lstStyle/>
          <a:p>
            <a:pPr algn="ctr"/>
            <a:r>
              <a:rPr lang="ru-RU" sz="3600"/>
              <a:t>"Сказание о милосердии".</a:t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pic>
        <p:nvPicPr>
          <p:cNvPr id="87045" name="Picture 5" descr="св елизав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752600"/>
            <a:ext cx="2628900" cy="3733800"/>
          </a:xfrm>
          <a:prstGeom prst="rect">
            <a:avLst/>
          </a:prstGeom>
          <a:noFill/>
        </p:spPr>
      </p:pic>
      <p:pic>
        <p:nvPicPr>
          <p:cNvPr id="87046" name="Picture 6" descr="св лаврентий раздает милостын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5775" y="1752600"/>
            <a:ext cx="2828925" cy="3733800"/>
          </a:xfrm>
          <a:prstGeom prst="rect">
            <a:avLst/>
          </a:prstGeom>
          <a:noFill/>
        </p:spPr>
      </p:pic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1066800" y="5638800"/>
            <a:ext cx="289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3399"/>
                </a:solidFill>
                <a:latin typeface="Times New Roman" pitchFamily="18" charset="0"/>
              </a:rPr>
              <a:t>Святая Елизавета раздает милостыню</a:t>
            </a:r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5562600" y="5638800"/>
            <a:ext cx="3048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3399"/>
                </a:solidFill>
                <a:latin typeface="Times New Roman" pitchFamily="18" charset="0"/>
              </a:rPr>
              <a:t>Святой Лаврентий раздает милостыню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0116" name="Picture 4" descr="цветок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228600"/>
            <a:ext cx="8077200" cy="6057900"/>
          </a:xfrm>
          <a:noFill/>
          <a:ln/>
        </p:spPr>
      </p:pic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1828800" y="5715000"/>
            <a:ext cx="495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3399"/>
                </a:solidFill>
                <a:latin typeface="Times New Roman" pitchFamily="18" charset="0"/>
              </a:rPr>
              <a:t>Доброта</a:t>
            </a:r>
            <a:r>
              <a:rPr lang="ru-RU" sz="3200">
                <a:solidFill>
                  <a:srgbClr val="FF3399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90118" name="263794849_tonnel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4800" y="6172200"/>
            <a:ext cx="6858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0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1227" fill="hold"/>
                                        <p:tgtEl>
                                          <p:spTgt spid="901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1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011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/>
              <a:t>"Твори добро".</a:t>
            </a:r>
            <a:r>
              <a:rPr lang="ru-RU" sz="2900"/>
              <a:t/>
            </a:r>
            <a:br>
              <a:rPr lang="ru-RU" sz="2900"/>
            </a:br>
            <a:endParaRPr lang="ru-RU" sz="2900"/>
          </a:p>
        </p:txBody>
      </p:sp>
      <p:pic>
        <p:nvPicPr>
          <p:cNvPr id="95236" name="Picture 4" descr="nota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 flipH="1">
            <a:off x="5867400" y="2590800"/>
            <a:ext cx="1905000" cy="2667000"/>
          </a:xfrm>
          <a:noFill/>
          <a:ln/>
        </p:spPr>
      </p:pic>
      <p:pic>
        <p:nvPicPr>
          <p:cNvPr id="95242" name="Shura_-_Tvori_dobro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81000" y="6019800"/>
            <a:ext cx="685800" cy="685800"/>
          </a:xfrm>
          <a:prstGeom prst="rect">
            <a:avLst/>
          </a:prstGeom>
          <a:noFill/>
        </p:spPr>
      </p:pic>
      <p:pic>
        <p:nvPicPr>
          <p:cNvPr id="95244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1828800"/>
            <a:ext cx="288607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5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684" fill="hold"/>
                                        <p:tgtEl>
                                          <p:spTgt spid="952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24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24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1534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 b="1">
                <a:solidFill>
                  <a:srgbClr val="FF3399"/>
                </a:solidFill>
                <a:latin typeface="Times New Roman" pitchFamily="18" charset="0"/>
              </a:rPr>
              <a:t>Делать людям хорошее –</a:t>
            </a:r>
          </a:p>
          <a:p>
            <a:pPr>
              <a:buFont typeface="Wingdings" pitchFamily="2" charset="2"/>
              <a:buNone/>
            </a:pPr>
            <a:r>
              <a:rPr lang="ru-RU" sz="4400" b="1">
                <a:solidFill>
                  <a:srgbClr val="FF3399"/>
                </a:solidFill>
                <a:latin typeface="Times New Roman" pitchFamily="18" charset="0"/>
              </a:rPr>
              <a:t>хорошеть самому. </a:t>
            </a:r>
          </a:p>
          <a:p>
            <a:pPr>
              <a:buFont typeface="Wingdings" pitchFamily="2" charset="2"/>
              <a:buNone/>
            </a:pPr>
            <a:r>
              <a:rPr lang="ru-RU" sz="4400" b="1">
                <a:solidFill>
                  <a:srgbClr val="FF3399"/>
                </a:solidFill>
                <a:latin typeface="Times New Roman" pitchFamily="18" charset="0"/>
              </a:rPr>
              <a:t>Красоту уносят годы, а</a:t>
            </a:r>
          </a:p>
          <a:p>
            <a:pPr>
              <a:buFont typeface="Wingdings" pitchFamily="2" charset="2"/>
              <a:buNone/>
            </a:pPr>
            <a:r>
              <a:rPr lang="ru-RU" sz="4400" b="1">
                <a:solidFill>
                  <a:srgbClr val="FF3399"/>
                </a:solidFill>
                <a:latin typeface="Times New Roman" pitchFamily="18" charset="0"/>
              </a:rPr>
              <a:t>доброту не унесут!</a:t>
            </a:r>
            <a:br>
              <a:rPr lang="ru-RU" sz="4400" b="1">
                <a:solidFill>
                  <a:srgbClr val="FF3399"/>
                </a:solidFill>
                <a:latin typeface="Times New Roman" pitchFamily="18" charset="0"/>
              </a:rPr>
            </a:br>
            <a:r>
              <a:rPr lang="ru-RU" sz="4400" b="1">
                <a:solidFill>
                  <a:srgbClr val="FF3399"/>
                </a:solidFill>
                <a:latin typeface="Times New Roman" pitchFamily="18" charset="0"/>
              </a:rPr>
              <a:t/>
            </a:r>
            <a:br>
              <a:rPr lang="ru-RU" sz="4400" b="1">
                <a:solidFill>
                  <a:srgbClr val="FF3399"/>
                </a:solidFill>
                <a:latin typeface="Times New Roman" pitchFamily="18" charset="0"/>
              </a:rPr>
            </a:br>
            <a:endParaRPr lang="ru-RU" sz="4400" b="1">
              <a:solidFill>
                <a:srgbClr val="FF3399"/>
              </a:solidFill>
              <a:latin typeface="Times New Roman" pitchFamily="18" charset="0"/>
            </a:endParaRPr>
          </a:p>
        </p:txBody>
      </p:sp>
      <p:pic>
        <p:nvPicPr>
          <p:cNvPr id="92167" name="Picture 7" descr="цве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437063"/>
            <a:ext cx="2209800" cy="1700212"/>
          </a:xfrm>
          <a:prstGeom prst="rect">
            <a:avLst/>
          </a:prstGeom>
          <a:noFill/>
        </p:spPr>
      </p:pic>
      <p:pic>
        <p:nvPicPr>
          <p:cNvPr id="92169" name="Picture 9" descr="бабу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04800"/>
            <a:ext cx="93503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>
                <a:solidFill>
                  <a:srgbClr val="FF3399"/>
                </a:solidFill>
                <a:latin typeface="Times New Roman" pitchFamily="18" charset="0"/>
              </a:rPr>
              <a:t>Понять и исполнить</a:t>
            </a:r>
          </a:p>
          <a:p>
            <a:pPr>
              <a:buFont typeface="Wingdings" pitchFamily="2" charset="2"/>
              <a:buNone/>
            </a:pPr>
            <a:r>
              <a:rPr lang="ru-RU" sz="4400">
                <a:solidFill>
                  <a:srgbClr val="FF3399"/>
                </a:solidFill>
                <a:latin typeface="Times New Roman" pitchFamily="18" charset="0"/>
              </a:rPr>
              <a:t>Желанье другого –</a:t>
            </a:r>
          </a:p>
          <a:p>
            <a:pPr>
              <a:buFont typeface="Wingdings" pitchFamily="2" charset="2"/>
              <a:buNone/>
            </a:pPr>
            <a:r>
              <a:rPr lang="ru-RU" sz="4400">
                <a:solidFill>
                  <a:srgbClr val="FF3399"/>
                </a:solidFill>
                <a:latin typeface="Times New Roman" pitchFamily="18" charset="0"/>
              </a:rPr>
              <a:t>Одно удовольствие –</a:t>
            </a:r>
          </a:p>
          <a:p>
            <a:pPr>
              <a:buFont typeface="Wingdings" pitchFamily="2" charset="2"/>
              <a:buNone/>
            </a:pPr>
            <a:r>
              <a:rPr lang="ru-RU" sz="4400">
                <a:solidFill>
                  <a:srgbClr val="FF3399"/>
                </a:solidFill>
                <a:latin typeface="Times New Roman" pitchFamily="18" charset="0"/>
              </a:rPr>
              <a:t>Честное слово!</a:t>
            </a:r>
          </a:p>
        </p:txBody>
      </p:sp>
      <p:pic>
        <p:nvPicPr>
          <p:cNvPr id="91141" name="Picture 5" descr="ch8_33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7010400" y="4572000"/>
            <a:ext cx="1514475" cy="1485900"/>
          </a:xfrm>
          <a:noFill/>
          <a:ln/>
        </p:spPr>
      </p:pic>
      <p:pic>
        <p:nvPicPr>
          <p:cNvPr id="91142" name="Picture 6" descr="дев бабоч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228600"/>
            <a:ext cx="1387475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>
                <a:hlinkClick r:id="rId2"/>
              </a:rPr>
              <a:t>http://www.freelancejob.ru/upload/610/47894876217469.jpg</a:t>
            </a:r>
            <a:r>
              <a:rPr lang="ru-RU" sz="2000"/>
              <a:t> </a:t>
            </a:r>
          </a:p>
          <a:p>
            <a:pPr>
              <a:lnSpc>
                <a:spcPct val="90000"/>
              </a:lnSpc>
            </a:pPr>
            <a:r>
              <a:rPr lang="ru-RU" sz="2000">
                <a:hlinkClick r:id="rId3"/>
              </a:rPr>
              <a:t>http://www.franstyle.ru/images/trueimg/pictures/6/FAEFB482AE01-6.jpg</a:t>
            </a:r>
            <a:r>
              <a:rPr lang="ru-RU" sz="2000"/>
              <a:t> </a:t>
            </a:r>
          </a:p>
          <a:p>
            <a:pPr>
              <a:lnSpc>
                <a:spcPct val="90000"/>
              </a:lnSpc>
            </a:pPr>
            <a:r>
              <a:rPr lang="ru-RU" sz="2000">
                <a:hlinkClick r:id="rId4"/>
              </a:rPr>
              <a:t>http://www.tutmp3.net/download.php?id=74366&amp;trek</a:t>
            </a:r>
            <a:endParaRPr lang="ru-RU" sz="2000"/>
          </a:p>
          <a:p>
            <a:pPr>
              <a:lnSpc>
                <a:spcPct val="90000"/>
              </a:lnSpc>
            </a:pPr>
            <a:r>
              <a:rPr lang="ru-RU" sz="2000">
                <a:hlinkClick r:id="rId5"/>
              </a:rPr>
              <a:t>http://muzfunclub.narod.ru/koncertvl/koncertvl_shura_1.jpg</a:t>
            </a:r>
            <a:endParaRPr lang="ru-RU" sz="2000"/>
          </a:p>
          <a:p>
            <a:pPr>
              <a:lnSpc>
                <a:spcPct val="90000"/>
              </a:lnSpc>
            </a:pPr>
            <a:r>
              <a:rPr lang="ru-RU" sz="2000">
                <a:hlinkClick r:id="rId6"/>
              </a:rPr>
              <a:t>http://www.belygorod.ru/img2/MasteraMirovoyZhivopisi/Used/00Andgeliko_SvLorencoRazMil.jpg</a:t>
            </a:r>
            <a:endParaRPr lang="ru-RU" sz="2000"/>
          </a:p>
          <a:p>
            <a:pPr>
              <a:lnSpc>
                <a:spcPct val="90000"/>
              </a:lnSpc>
            </a:pPr>
            <a:r>
              <a:rPr lang="ru-RU" sz="2000">
                <a:hlinkClick r:id="rId7"/>
              </a:rPr>
              <a:t>http://izhclub.ru/images/stories/file/otech/Cvetik-Semicvetik/2.jpg</a:t>
            </a:r>
            <a:endParaRPr lang="ru-RU" sz="2000"/>
          </a:p>
          <a:p>
            <a:pPr>
              <a:lnSpc>
                <a:spcPct val="90000"/>
              </a:lnSpc>
            </a:pPr>
            <a:r>
              <a:rPr lang="ru-RU" sz="2000">
                <a:hlinkClick r:id="rId8"/>
              </a:rPr>
              <a:t>http://mega.km.ru/bes_2004/DATA%5CPREV1998%5Cpk_069.jpg</a:t>
            </a:r>
            <a:endParaRPr lang="ru-RU" sz="2000"/>
          </a:p>
          <a:p>
            <a:pPr>
              <a:lnSpc>
                <a:spcPct val="90000"/>
              </a:lnSpc>
            </a:pPr>
            <a:r>
              <a:rPr lang="ru-RU" sz="2000">
                <a:hlinkClick r:id="rId9"/>
              </a:rPr>
              <a:t>http://xmages.net/out.php/i358547_1.jpg</a:t>
            </a:r>
            <a:endParaRPr lang="ru-RU" sz="2000"/>
          </a:p>
          <a:p>
            <a:pPr>
              <a:lnSpc>
                <a:spcPct val="90000"/>
              </a:lnSpc>
            </a:pPr>
            <a:endParaRPr lang="ru-RU" sz="2000"/>
          </a:p>
          <a:p>
            <a:pPr>
              <a:lnSpc>
                <a:spcPct val="90000"/>
              </a:lnSpc>
            </a:pPr>
            <a:endParaRPr lang="ru-RU" sz="2000"/>
          </a:p>
          <a:p>
            <a:pPr>
              <a:lnSpc>
                <a:spcPct val="90000"/>
              </a:lnSpc>
            </a:pPr>
            <a:endParaRPr lang="ru-RU" sz="2000"/>
          </a:p>
          <a:p>
            <a:pPr>
              <a:lnSpc>
                <a:spcPct val="90000"/>
              </a:lnSpc>
            </a:pPr>
            <a:endParaRPr lang="ru-RU" sz="200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696200" cy="2971800"/>
          </a:xfrm>
        </p:spPr>
        <p:txBody>
          <a:bodyPr/>
          <a:lstStyle/>
          <a:p>
            <a:pPr algn="ctr"/>
            <a:r>
              <a:rPr lang="ru-RU" sz="15000">
                <a:solidFill>
                  <a:srgbClr val="FF66CC"/>
                </a:solidFill>
                <a:latin typeface="Times New Roman" pitchFamily="18" charset="0"/>
              </a:rPr>
              <a:t>Доброта</a:t>
            </a:r>
            <a:r>
              <a:rPr lang="ru-RU"/>
              <a:t> </a:t>
            </a:r>
          </a:p>
        </p:txBody>
      </p:sp>
      <p:pic>
        <p:nvPicPr>
          <p:cNvPr id="61445" name="Picture 5" descr="klou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810000"/>
            <a:ext cx="2514600" cy="2441575"/>
          </a:xfrm>
          <a:prstGeom prst="rect">
            <a:avLst/>
          </a:prstGeom>
          <a:noFill/>
        </p:spPr>
      </p:pic>
      <p:pic>
        <p:nvPicPr>
          <p:cNvPr id="61446" name="Picture 6" descr="пчел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57200"/>
            <a:ext cx="971550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153400" cy="1447800"/>
          </a:xfrm>
        </p:spPr>
        <p:txBody>
          <a:bodyPr/>
          <a:lstStyle/>
          <a:p>
            <a:r>
              <a:rPr lang="ru-RU" sz="8800"/>
              <a:t>Твори добро</a:t>
            </a:r>
          </a:p>
        </p:txBody>
      </p:sp>
      <p:pic>
        <p:nvPicPr>
          <p:cNvPr id="63541" name="Picture 53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209800"/>
            <a:ext cx="5181600" cy="37322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                                  «Вальс"</a:t>
            </a:r>
          </a:p>
        </p:txBody>
      </p:sp>
      <p:pic>
        <p:nvPicPr>
          <p:cNvPr id="64517" name="Picture 5" descr="1051137025_tonn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828800"/>
            <a:ext cx="2857500" cy="3810000"/>
          </a:xfrm>
          <a:prstGeom prst="rect">
            <a:avLst/>
          </a:prstGeom>
          <a:noFill/>
        </p:spPr>
      </p:pic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1279525" y="5751513"/>
            <a:ext cx="2530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1066800" y="5638800"/>
            <a:ext cx="266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3399"/>
                </a:solidFill>
                <a:latin typeface="Times New Roman" pitchFamily="18" charset="0"/>
              </a:rPr>
              <a:t>Ф.Шопен – польский композитор </a:t>
            </a:r>
          </a:p>
          <a:p>
            <a:r>
              <a:rPr lang="ru-RU" sz="2000" b="1">
                <a:solidFill>
                  <a:srgbClr val="FF3399"/>
                </a:solidFill>
                <a:latin typeface="Times New Roman" pitchFamily="18" charset="0"/>
              </a:rPr>
              <a:t>(1810 – 1849)</a:t>
            </a:r>
          </a:p>
        </p:txBody>
      </p:sp>
      <p:pic>
        <p:nvPicPr>
          <p:cNvPr id="64521" name="Picture 9" descr="skripka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2514600"/>
            <a:ext cx="2673350" cy="2743200"/>
          </a:xfrm>
          <a:prstGeom prst="rect">
            <a:avLst/>
          </a:prstGeom>
          <a:noFill/>
        </p:spPr>
      </p:pic>
      <p:pic>
        <p:nvPicPr>
          <p:cNvPr id="64524" name="WALTZC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" y="6019800"/>
            <a:ext cx="838200" cy="838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4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4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45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45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45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09866" fill="hold"/>
                                        <p:tgtEl>
                                          <p:spTgt spid="645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24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24"/>
                </p:tgtEl>
              </p:cMediaNode>
            </p:audio>
          </p:childTnLst>
        </p:cTn>
      </p:par>
    </p:tnLst>
    <p:bldLst>
      <p:bldP spid="645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>
                <a:latin typeface="Times New Roman" pitchFamily="18" charset="0"/>
              </a:rPr>
              <a:t>Что такое доброта?</a:t>
            </a:r>
          </a:p>
        </p:txBody>
      </p:sp>
      <p:sp>
        <p:nvSpPr>
          <p:cNvPr id="6656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800">
                <a:solidFill>
                  <a:srgbClr val="FF3399"/>
                </a:solidFill>
                <a:latin typeface="Times New Roman" pitchFamily="18" charset="0"/>
              </a:rPr>
              <a:t>Доброта – стремление</a:t>
            </a:r>
          </a:p>
          <a:p>
            <a:pPr>
              <a:buFont typeface="Wingdings" pitchFamily="2" charset="2"/>
              <a:buNone/>
            </a:pPr>
            <a:r>
              <a:rPr lang="ru-RU" sz="4800">
                <a:solidFill>
                  <a:srgbClr val="FF3399"/>
                </a:solidFill>
                <a:latin typeface="Times New Roman" pitchFamily="18" charset="0"/>
              </a:rPr>
              <a:t>человека дать счастье всем</a:t>
            </a:r>
          </a:p>
          <a:p>
            <a:pPr>
              <a:buFont typeface="Wingdings" pitchFamily="2" charset="2"/>
              <a:buNone/>
            </a:pPr>
            <a:r>
              <a:rPr lang="ru-RU" sz="4800">
                <a:solidFill>
                  <a:srgbClr val="FF3399"/>
                </a:solidFill>
                <a:latin typeface="Times New Roman" pitchFamily="18" charset="0"/>
              </a:rPr>
              <a:t>людям.</a:t>
            </a:r>
          </a:p>
        </p:txBody>
      </p:sp>
      <p:pic>
        <p:nvPicPr>
          <p:cNvPr id="66565" name="Picture 5" descr="Рисунок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05800" y="228600"/>
            <a:ext cx="685800" cy="685800"/>
          </a:xfrm>
          <a:prstGeom prst="rect">
            <a:avLst/>
          </a:prstGeom>
          <a:noFill/>
        </p:spPr>
      </p:pic>
      <p:pic>
        <p:nvPicPr>
          <p:cNvPr id="66567" name="Picture 7" descr="мыш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0"/>
            <a:ext cx="914400" cy="889000"/>
          </a:xfrm>
          <a:prstGeom prst="rect">
            <a:avLst/>
          </a:prstGeom>
          <a:noFill/>
        </p:spPr>
      </p:pic>
      <p:pic>
        <p:nvPicPr>
          <p:cNvPr id="66568" name="Picture 8" descr="ch8_1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4648200"/>
            <a:ext cx="5715000" cy="14811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6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6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6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6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6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6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767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Добрый совет –</a:t>
            </a:r>
          </a:p>
          <a:p>
            <a:pPr>
              <a:buFont typeface="Wingdings" pitchFamily="2" charset="2"/>
              <a:buNone/>
            </a:pPr>
            <a:endParaRPr lang="ru-RU" sz="3200" b="1">
              <a:solidFill>
                <a:srgbClr val="FF3399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Добрые дела – </a:t>
            </a: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Добрые знакомые –</a:t>
            </a:r>
          </a:p>
          <a:p>
            <a:pPr>
              <a:buFont typeface="Wingdings" pitchFamily="2" charset="2"/>
              <a:buNone/>
            </a:pPr>
            <a:endParaRPr lang="ru-RU" sz="3200" b="1">
              <a:solidFill>
                <a:srgbClr val="FF3399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Добрый конь – </a:t>
            </a: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Добрая память –</a:t>
            </a:r>
            <a:r>
              <a:rPr lang="ru-RU" sz="3200">
                <a:solidFill>
                  <a:srgbClr val="FF66CC"/>
                </a:solidFill>
                <a:latin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ru-RU" sz="3200">
              <a:solidFill>
                <a:srgbClr val="FF66CC"/>
              </a:solidFill>
              <a:latin typeface="Times New Roman" pitchFamily="18" charset="0"/>
            </a:endParaRP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1905000"/>
            <a:ext cx="40767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хороший, отличный,</a:t>
            </a: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превосходный совет</a:t>
            </a: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полезные дела</a:t>
            </a: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лучшие, близкие,</a:t>
            </a: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дорогие знакомые</a:t>
            </a: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верный конь</a:t>
            </a:r>
          </a:p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FF3399"/>
                </a:solidFill>
                <a:latin typeface="Times New Roman" pitchFamily="18" charset="0"/>
              </a:rPr>
              <a:t>светлая память</a:t>
            </a:r>
          </a:p>
        </p:txBody>
      </p:sp>
      <p:pic>
        <p:nvPicPr>
          <p:cNvPr id="101383" name="Picture 7" descr="Рисунок1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1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1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01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013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013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013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1013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Мы рисуем </a:t>
            </a:r>
          </a:p>
        </p:txBody>
      </p:sp>
      <p:pic>
        <p:nvPicPr>
          <p:cNvPr id="71686" name="Picture 6" descr="hudosnik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381000"/>
            <a:ext cx="1203325" cy="1219200"/>
          </a:xfrm>
          <a:prstGeom prst="rect">
            <a:avLst/>
          </a:prstGeom>
          <a:noFill/>
        </p:spPr>
      </p:pic>
      <p:pic>
        <p:nvPicPr>
          <p:cNvPr id="71688" name="Picture 8" descr="Изображение 032"/>
          <p:cNvPicPr>
            <a:picLocks noChangeAspect="1" noChangeArrowheads="1"/>
          </p:cNvPicPr>
          <p:nvPr/>
        </p:nvPicPr>
        <p:blipFill>
          <a:blip r:embed="rId3">
            <a:lum bright="-12000"/>
          </a:blip>
          <a:srcRect/>
          <a:stretch>
            <a:fillRect/>
          </a:stretch>
        </p:blipFill>
        <p:spPr bwMode="auto">
          <a:xfrm>
            <a:off x="1152525" y="2133600"/>
            <a:ext cx="2571750" cy="358140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71690" name="Picture 10" descr="Изображение 0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057400"/>
            <a:ext cx="2770188" cy="365760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@  Bukatina M. A.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Мы рисуем</a:t>
            </a:r>
          </a:p>
        </p:txBody>
      </p:sp>
      <p:pic>
        <p:nvPicPr>
          <p:cNvPr id="97284" name="Picture 4" descr="image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381000"/>
            <a:ext cx="1284288" cy="1371600"/>
          </a:xfrm>
          <a:prstGeom prst="rect">
            <a:avLst/>
          </a:prstGeom>
          <a:noFill/>
        </p:spPr>
      </p:pic>
      <p:pic>
        <p:nvPicPr>
          <p:cNvPr id="97287" name="Picture 7" descr="Изображение 0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30438"/>
            <a:ext cx="3810000" cy="2595562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7289" name="Picture 9" descr="Изображение 0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174875"/>
            <a:ext cx="3597275" cy="261461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удия">
  <a:themeElements>
    <a:clrScheme name="Студия 5">
      <a:dk1>
        <a:srgbClr val="000000"/>
      </a:dk1>
      <a:lt1>
        <a:srgbClr val="FFFFFF"/>
      </a:lt1>
      <a:dk2>
        <a:srgbClr val="FF0000"/>
      </a:dk2>
      <a:lt2>
        <a:srgbClr val="FFCC00"/>
      </a:lt2>
      <a:accent1>
        <a:srgbClr val="66CC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B8E2FF"/>
      </a:accent5>
      <a:accent6>
        <a:srgbClr val="008A00"/>
      </a:accent6>
      <a:hlink>
        <a:srgbClr val="FF3300"/>
      </a:hlink>
      <a:folHlink>
        <a:srgbClr val="6600FF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410</TotalTime>
  <Words>412</Words>
  <Application>Microsoft PowerPoint</Application>
  <PresentationFormat>Экран (4:3)</PresentationFormat>
  <Paragraphs>103</Paragraphs>
  <Slides>29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Студия</vt:lpstr>
      <vt:lpstr>Слайд 1</vt:lpstr>
      <vt:lpstr>Слайд 2</vt:lpstr>
      <vt:lpstr>Доброта </vt:lpstr>
      <vt:lpstr>Твори добро</vt:lpstr>
      <vt:lpstr>                                  «Вальс"</vt:lpstr>
      <vt:lpstr>Что такое доброта?</vt:lpstr>
      <vt:lpstr>Слайд 7</vt:lpstr>
      <vt:lpstr>Мы рисуем </vt:lpstr>
      <vt:lpstr>Мы рисуем</vt:lpstr>
      <vt:lpstr>Мы рисуем</vt:lpstr>
      <vt:lpstr>Мы рисуем</vt:lpstr>
      <vt:lpstr>Мы рисуем</vt:lpstr>
      <vt:lpstr>Мы рисуем</vt:lpstr>
      <vt:lpstr>Слайд 14</vt:lpstr>
      <vt:lpstr>Слайд 15</vt:lpstr>
      <vt:lpstr>Добрые дела красят человека.</vt:lpstr>
      <vt:lpstr>            Фразеологизмы</vt:lpstr>
      <vt:lpstr>«Сказка про слона, про костер и про белую уточку»   Дональд Биссет </vt:lpstr>
      <vt:lpstr>"Гора жизни" </vt:lpstr>
      <vt:lpstr>"Гора жизни" </vt:lpstr>
      <vt:lpstr>Слайд 21</vt:lpstr>
      <vt:lpstr>Слайд 22</vt:lpstr>
      <vt:lpstr>"Цветик-семицветик" </vt:lpstr>
      <vt:lpstr>"Сказание о милосердии".  </vt:lpstr>
      <vt:lpstr>Слайд 25</vt:lpstr>
      <vt:lpstr>"Твори добро". </vt:lpstr>
      <vt:lpstr>Слайд 27</vt:lpstr>
      <vt:lpstr>Слайд 28</vt:lpstr>
      <vt:lpstr>Слайд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Olga</cp:lastModifiedBy>
  <cp:revision>18</cp:revision>
  <cp:lastPrinted>1601-01-01T00:00:00Z</cp:lastPrinted>
  <dcterms:created xsi:type="dcterms:W3CDTF">1601-01-01T00:00:00Z</dcterms:created>
  <dcterms:modified xsi:type="dcterms:W3CDTF">2016-09-19T19:00:57Z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