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6" r:id="rId4"/>
    <p:sldId id="257" r:id="rId5"/>
    <p:sldId id="258" r:id="rId6"/>
    <p:sldId id="265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063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70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652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76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98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50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15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272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83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6B0C0-504A-4583-8918-5873D9D7905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EC472-A0DC-487A-939D-3110B21C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77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3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5" Type="http://schemas.openxmlformats.org/officeDocument/2006/relationships/image" Target="../media/image3.pn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5" Type="http://schemas.openxmlformats.org/officeDocument/2006/relationships/image" Target="../media/image3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0"/>
            <a:ext cx="8352928" cy="2232248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C000"/>
                </a:solidFill>
                <a:latin typeface="Comic Sans MS" pitchFamily="66" charset="0"/>
              </a:rPr>
              <a:t>ЗВЕРОБИКА</a:t>
            </a:r>
            <a:endParaRPr lang="ru-RU" sz="80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52536" y="3068960"/>
            <a:ext cx="9649072" cy="396044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F0"/>
                </a:solidFill>
                <a:latin typeface="Comic Sans MS" pitchFamily="66" charset="0"/>
              </a:rPr>
              <a:t>СПОРТИВНО – </a:t>
            </a:r>
          </a:p>
          <a:p>
            <a:r>
              <a:rPr lang="ru-RU" sz="6000" b="1" dirty="0" smtClean="0">
                <a:solidFill>
                  <a:srgbClr val="00B0F0"/>
                </a:solidFill>
                <a:latin typeface="Comic Sans MS" pitchFamily="66" charset="0"/>
              </a:rPr>
              <a:t>ПОЗНАВАТЕЛЬНЫЙ </a:t>
            </a:r>
          </a:p>
          <a:p>
            <a:r>
              <a:rPr lang="ru-RU" sz="6000" b="1" dirty="0" smtClean="0">
                <a:solidFill>
                  <a:srgbClr val="00B0F0"/>
                </a:solidFill>
                <a:latin typeface="Comic Sans MS" pitchFamily="66" charset="0"/>
              </a:rPr>
              <a:t>ДОСУГ</a:t>
            </a:r>
            <a:endParaRPr lang="ru-RU" sz="60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66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oice-changer-2017-01-31-21-0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1166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78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oice-changer-2017-01-31-21-2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38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oice-changer-2017-01-31-21-2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1166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33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oice-changer-2017-01-31-21-2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3528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36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oice-changer-2017-01-31-21-5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96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oice-changer-2017-02-01-20-3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3528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86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5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oice-changer-2017-02-01-20-4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150" y="1166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3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oice-changer-2017-02-01-20-4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504" y="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0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</Words>
  <Application>Microsoft Office PowerPoint</Application>
  <PresentationFormat>Экран (4:3)</PresentationFormat>
  <Paragraphs>4</Paragraphs>
  <Slides>9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ЗВЕРОБИКА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2017-01-25T07:19:45Z</dcterms:created>
  <dcterms:modified xsi:type="dcterms:W3CDTF">2017-02-01T17:52:01Z</dcterms:modified>
</cp:coreProperties>
</file>