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ookvoed.ru/book?id=6147416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xmlns:lc="http://schemas.openxmlformats.org/drawingml/2006/lockedCanvas" id="{BA13388E-0B9E-4C24-8611-EC8DAA8590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  <a:ext uri="{837473B0-CC2E-450A-ABE3-18F120FF3D39}">
                <a1611:picAttrSrcUrl xmlns="" xmlns:a1611="http://schemas.microsoft.com/office/drawing/2016/11/main" xmlns:lc="http://schemas.openxmlformats.org/drawingml/2006/lockedCanvas" r:id="rId3"/>
              </a:ext>
            </a:extLst>
          </a:blip>
          <a:stretch>
            <a:fillRect/>
          </a:stretch>
        </p:blipFill>
        <p:spPr>
          <a:xfrm>
            <a:off x="762000" y="76200"/>
            <a:ext cx="7467600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Users\User\AppData\Local\Microsoft\Windows\Temporary Internet Files\Content.IE5\4N1SWQC8\1-1222525662QjTd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73" r="21650" b="10274"/>
          <a:stretch>
            <a:fillRect/>
          </a:stretch>
        </p:blipFill>
        <p:spPr bwMode="auto">
          <a:xfrm>
            <a:off x="4876800" y="-152400"/>
            <a:ext cx="3886200" cy="44196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90600" y="4419600"/>
          <a:ext cx="7162800" cy="1371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32560"/>
                <a:gridCol w="1432560"/>
                <a:gridCol w="1432560"/>
                <a:gridCol w="1432560"/>
                <a:gridCol w="1432560"/>
              </a:tblGrid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Полилиния 4"/>
          <p:cNvSpPr/>
          <p:nvPr/>
        </p:nvSpPr>
        <p:spPr>
          <a:xfrm>
            <a:off x="990600" y="5715000"/>
            <a:ext cx="2895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886200" y="5715000"/>
            <a:ext cx="42672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667000" y="4724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34200" y="4724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3048000" y="3581400"/>
            <a:ext cx="457200" cy="609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9740350">
            <a:off x="117708" y="2386021"/>
            <a:ext cx="878180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 !</a:t>
            </a:r>
            <a:endParaRPr lang="ru-RU" sz="9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 вниз 7"/>
          <p:cNvSpPr/>
          <p:nvPr/>
        </p:nvSpPr>
        <p:spPr>
          <a:xfrm rot="2743378">
            <a:off x="3291987" y="2030956"/>
            <a:ext cx="307864" cy="26058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 rot="18889373">
            <a:off x="5354195" y="2092687"/>
            <a:ext cx="298714" cy="254471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4267200"/>
            <a:ext cx="19812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600200" y="4724400"/>
            <a:ext cx="1066800" cy="990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57800" y="4343400"/>
            <a:ext cx="19812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05200" y="609600"/>
            <a:ext cx="19812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57400" y="3733800"/>
          <a:ext cx="5562600" cy="1905000"/>
        </p:xfrm>
        <a:graphic>
          <a:graphicData uri="http://schemas.openxmlformats.org/drawingml/2006/table">
            <a:tbl>
              <a:tblPr/>
              <a:tblGrid>
                <a:gridCol w="1854200"/>
                <a:gridCol w="1854200"/>
                <a:gridCol w="1854200"/>
              </a:tblGrid>
              <a:tr h="1905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108" name="Picture 12" descr="C:\Users\User\AppData\Local\Microsoft\Windows\Temporary Internet Files\Content.IE5\4N1SWQC8\220px-1_wasp_2007-04-25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45000" y="152400"/>
            <a:ext cx="4699000" cy="3524250"/>
          </a:xfrm>
          <a:prstGeom prst="rect">
            <a:avLst/>
          </a:prstGeom>
          <a:noFill/>
        </p:spPr>
      </p:pic>
      <p:pic>
        <p:nvPicPr>
          <p:cNvPr id="15" name="Picture 12" descr="C:\Users\User\AppData\Local\Microsoft\Windows\Temporary Internet Files\Content.IE5\4N1SWQC8\220px-1_wasp_2007-04-25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28600"/>
            <a:ext cx="4699000" cy="3524250"/>
          </a:xfrm>
          <a:prstGeom prst="rect">
            <a:avLst/>
          </a:prstGeom>
          <a:noFill/>
        </p:spPr>
      </p:pic>
      <p:sp>
        <p:nvSpPr>
          <p:cNvPr id="18" name="Полилиния 17"/>
          <p:cNvSpPr/>
          <p:nvPr/>
        </p:nvSpPr>
        <p:spPr>
          <a:xfrm>
            <a:off x="2057401" y="5638801"/>
            <a:ext cx="1905000" cy="457200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962400" y="5562600"/>
            <a:ext cx="3657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14600" y="4114800"/>
            <a:ext cx="1066800" cy="990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72200" y="4191000"/>
            <a:ext cx="1066800" cy="990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2895600" y="2971800"/>
            <a:ext cx="457200" cy="609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57400" y="3733800"/>
          <a:ext cx="5562600" cy="1905000"/>
        </p:xfrm>
        <a:graphic>
          <a:graphicData uri="http://schemas.openxmlformats.org/drawingml/2006/table">
            <a:tbl>
              <a:tblPr/>
              <a:tblGrid>
                <a:gridCol w="1854200"/>
                <a:gridCol w="1854200"/>
                <a:gridCol w="1854200"/>
              </a:tblGrid>
              <a:tr h="1905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Полилиния 17"/>
          <p:cNvSpPr/>
          <p:nvPr/>
        </p:nvSpPr>
        <p:spPr>
          <a:xfrm>
            <a:off x="2057400" y="5562600"/>
            <a:ext cx="5562599" cy="457200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C:\Users\User\AppData\Local\Microsoft\Windows\Temporary Internet Files\Content.IE5\2PZFOZ3F\Megasoma_elephas_male_from_Mexico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3618912" y="-342311"/>
            <a:ext cx="2554283" cy="4153306"/>
          </a:xfrm>
          <a:prstGeom prst="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4267200" y="4114800"/>
            <a:ext cx="1066800" cy="990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AppData\Local\Microsoft\Windows\Temporary Internet Files\Content.IE5\5Q25H77D\Anonymous-Lighthouse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-304800"/>
            <a:ext cx="2491740" cy="39624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90600" y="4419600"/>
          <a:ext cx="7162800" cy="1371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32560"/>
                <a:gridCol w="1432560"/>
                <a:gridCol w="1432560"/>
                <a:gridCol w="1432560"/>
                <a:gridCol w="1432560"/>
              </a:tblGrid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Полилиния 5"/>
          <p:cNvSpPr/>
          <p:nvPr/>
        </p:nvSpPr>
        <p:spPr>
          <a:xfrm>
            <a:off x="990600" y="5715000"/>
            <a:ext cx="2895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886200" y="5715000"/>
            <a:ext cx="42672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5943600" y="3733800"/>
            <a:ext cx="457200" cy="609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562600" y="4724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743200" y="4724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User\AppData\Local\Microsoft\Windows\Temporary Internet Files\Content.IE5\4N1SWQC8\400px-Сайга_410С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533400"/>
            <a:ext cx="5080000" cy="26797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90600" y="4038600"/>
          <a:ext cx="7162800" cy="1371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32560"/>
                <a:gridCol w="1432560"/>
                <a:gridCol w="1432560"/>
                <a:gridCol w="1432560"/>
                <a:gridCol w="1432560"/>
              </a:tblGrid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Полилиния 4"/>
          <p:cNvSpPr/>
          <p:nvPr/>
        </p:nvSpPr>
        <p:spPr>
          <a:xfrm>
            <a:off x="990600" y="5334000"/>
            <a:ext cx="2895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886200" y="5334000"/>
            <a:ext cx="42672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667000" y="4343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010400" y="4343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7315200" y="3200400"/>
            <a:ext cx="457200" cy="609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AppData\Local\Microsoft\Windows\Temporary Internet Files\Content.IE5\P0ZUG0UK\shovel-575661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-304800"/>
            <a:ext cx="3810000" cy="3918857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4797" y="4038600"/>
          <a:ext cx="8610602" cy="1371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30086"/>
                <a:gridCol w="1230086"/>
                <a:gridCol w="1230086"/>
                <a:gridCol w="1230086"/>
                <a:gridCol w="1230086"/>
                <a:gridCol w="1230086"/>
                <a:gridCol w="1230086"/>
              </a:tblGrid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Полилиния 5"/>
          <p:cNvSpPr/>
          <p:nvPr/>
        </p:nvSpPr>
        <p:spPr>
          <a:xfrm>
            <a:off x="304800" y="5334000"/>
            <a:ext cx="2514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743200" y="5334000"/>
            <a:ext cx="2514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5257800" y="5334000"/>
            <a:ext cx="3657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4572000" y="3352800"/>
            <a:ext cx="457200" cy="609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752600" y="4343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191000" y="4343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848600" y="4343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AppData\Local\Microsoft\Windows\Temporary Internet Files\Content.IE5\P0ZUG0UK\5105f245afbe-405x550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0"/>
            <a:ext cx="2412769" cy="32766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4191000"/>
          <a:ext cx="5730240" cy="1371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32560"/>
                <a:gridCol w="1432560"/>
                <a:gridCol w="1432560"/>
                <a:gridCol w="1432560"/>
              </a:tblGrid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Полилиния 3"/>
          <p:cNvSpPr/>
          <p:nvPr/>
        </p:nvSpPr>
        <p:spPr>
          <a:xfrm>
            <a:off x="1524000" y="5486400"/>
            <a:ext cx="2895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4419600" y="5486400"/>
            <a:ext cx="2895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00400" y="44196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9800" y="44196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477000" y="3352800"/>
            <a:ext cx="457200" cy="609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7" name="Picture 13" descr="C:\Users\User\AppData\Local\Microsoft\Windows\Temporary Internet Files\Content.IE5\P0ZUG0UK\Applejack-Everyday-Equestria-Girls-Mini-1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304800"/>
            <a:ext cx="3810000" cy="3810000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990600" y="4114800"/>
          <a:ext cx="7162800" cy="1371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32560"/>
                <a:gridCol w="1432560"/>
                <a:gridCol w="1432560"/>
                <a:gridCol w="1432560"/>
                <a:gridCol w="1432560"/>
              </a:tblGrid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Полилиния 14"/>
          <p:cNvSpPr/>
          <p:nvPr/>
        </p:nvSpPr>
        <p:spPr>
          <a:xfrm>
            <a:off x="990600" y="5410200"/>
            <a:ext cx="28956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886200" y="5410200"/>
            <a:ext cx="4267200" cy="513271"/>
          </a:xfrm>
          <a:custGeom>
            <a:avLst/>
            <a:gdLst>
              <a:gd name="connsiteX0" fmla="*/ 0 w 1955321"/>
              <a:gd name="connsiteY0" fmla="*/ 60385 h 513271"/>
              <a:gd name="connsiteX1" fmla="*/ 215661 w 1955321"/>
              <a:gd name="connsiteY1" fmla="*/ 319178 h 513271"/>
              <a:gd name="connsiteX2" fmla="*/ 508959 w 1955321"/>
              <a:gd name="connsiteY2" fmla="*/ 448574 h 513271"/>
              <a:gd name="connsiteX3" fmla="*/ 888521 w 1955321"/>
              <a:gd name="connsiteY3" fmla="*/ 500332 h 513271"/>
              <a:gd name="connsiteX4" fmla="*/ 1207698 w 1955321"/>
              <a:gd name="connsiteY4" fmla="*/ 500332 h 513271"/>
              <a:gd name="connsiteX5" fmla="*/ 1526876 w 1955321"/>
              <a:gd name="connsiteY5" fmla="*/ 422695 h 513271"/>
              <a:gd name="connsiteX6" fmla="*/ 1794294 w 1955321"/>
              <a:gd name="connsiteY6" fmla="*/ 284672 h 513271"/>
              <a:gd name="connsiteX7" fmla="*/ 1932317 w 1955321"/>
              <a:gd name="connsiteY7" fmla="*/ 103517 h 513271"/>
              <a:gd name="connsiteX8" fmla="*/ 1932317 w 1955321"/>
              <a:gd name="connsiteY8" fmla="*/ 0 h 5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5321" h="513271">
                <a:moveTo>
                  <a:pt x="0" y="60385"/>
                </a:moveTo>
                <a:cubicBezTo>
                  <a:pt x="65417" y="157432"/>
                  <a:pt x="130835" y="254480"/>
                  <a:pt x="215661" y="319178"/>
                </a:cubicBezTo>
                <a:cubicBezTo>
                  <a:pt x="300487" y="383876"/>
                  <a:pt x="396816" y="418382"/>
                  <a:pt x="508959" y="448574"/>
                </a:cubicBezTo>
                <a:cubicBezTo>
                  <a:pt x="621102" y="478766"/>
                  <a:pt x="772065" y="491706"/>
                  <a:pt x="888521" y="500332"/>
                </a:cubicBezTo>
                <a:cubicBezTo>
                  <a:pt x="1004977" y="508958"/>
                  <a:pt x="1101306" y="513271"/>
                  <a:pt x="1207698" y="500332"/>
                </a:cubicBezTo>
                <a:cubicBezTo>
                  <a:pt x="1314090" y="487393"/>
                  <a:pt x="1429110" y="458638"/>
                  <a:pt x="1526876" y="422695"/>
                </a:cubicBezTo>
                <a:cubicBezTo>
                  <a:pt x="1624642" y="386752"/>
                  <a:pt x="1726721" y="337868"/>
                  <a:pt x="1794294" y="284672"/>
                </a:cubicBezTo>
                <a:cubicBezTo>
                  <a:pt x="1861867" y="231476"/>
                  <a:pt x="1909313" y="150962"/>
                  <a:pt x="1932317" y="103517"/>
                </a:cubicBezTo>
                <a:cubicBezTo>
                  <a:pt x="1955321" y="56072"/>
                  <a:pt x="1943819" y="28036"/>
                  <a:pt x="1932317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667000" y="43434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10400" y="4419600"/>
            <a:ext cx="838200" cy="76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>
            <a:off x="3048000" y="3200400"/>
            <a:ext cx="457200" cy="609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2017-10-10T14:08:21Z</dcterms:created>
  <dcterms:modified xsi:type="dcterms:W3CDTF">2017-10-10T15:26:06Z</dcterms:modified>
</cp:coreProperties>
</file>