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60" r:id="rId4"/>
    <p:sldId id="261" r:id="rId5"/>
    <p:sldId id="262" r:id="rId6"/>
    <p:sldId id="263" r:id="rId7"/>
    <p:sldId id="257" r:id="rId8"/>
    <p:sldId id="259" r:id="rId9"/>
    <p:sldId id="258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30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6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1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4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2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65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90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85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359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7FC67-CED3-480B-BF3D-6FACC1A8DBF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3FE4-94A0-4EF0-837F-088DFFC1B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3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Песнь моя летит с мольбой….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14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Новая папка\gallery_6920_1228_1007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14941"/>
            <a:ext cx="9249580" cy="616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73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Новая папка\gondo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585" y="-53815"/>
            <a:ext cx="5057711" cy="679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37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Новая папка\image_1343517166_5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80"/>
            <a:ext cx="9360229" cy="605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2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Новая папка\poznavacie_benatk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717550"/>
            <a:ext cx="8128000" cy="542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7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Новая папка\The_Venetian_LV_gondo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398463"/>
            <a:ext cx="8078787" cy="605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06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Новая папка\Venetia_si_canalele_sale,_Ital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74804"/>
            <a:ext cx="8873320" cy="666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1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410445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Баркаро́ла</a:t>
            </a: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итал. </a:t>
            </a:r>
            <a:r>
              <a:rPr lang="ru-RU" sz="54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barka</a:t>
            </a: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«лодка») — народная песня венецианских гондольеров.</a:t>
            </a:r>
          </a:p>
        </p:txBody>
      </p:sp>
    </p:spTree>
    <p:extLst>
      <p:ext uri="{BB962C8B-B14F-4D97-AF65-F5344CB8AC3E}">
        <p14:creationId xmlns:p14="http://schemas.microsoft.com/office/powerpoint/2010/main" val="29368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Гондо́ла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итал. </a:t>
            </a:r>
            <a:r>
              <a:rPr lang="ru-RU" sz="44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Góndola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(Венецианская гондола) — традиционная венецианская гребная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лодка. Является 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одним из символов Венеции.</a:t>
            </a:r>
          </a:p>
        </p:txBody>
      </p:sp>
    </p:spTree>
    <p:extLst>
      <p:ext uri="{BB962C8B-B14F-4D97-AF65-F5344CB8AC3E}">
        <p14:creationId xmlns:p14="http://schemas.microsoft.com/office/powerpoint/2010/main" val="91829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2130425"/>
            <a:ext cx="5040560" cy="23786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Петр Ильич Чайковский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Июнь. Баркарола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0.liveinternet.ru/images/attach/c/8/99/350/99350642_4737592_Chaikovsk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579537" cy="446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06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2144" y="1745382"/>
            <a:ext cx="5038328" cy="30517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Михаил Иванович Глинка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Романс «Венецианская ночь»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3271639" cy="46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95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\25347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359" y="142681"/>
            <a:ext cx="4997921" cy="667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43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42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\800px-gondola_park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65" y="260648"/>
            <a:ext cx="8754442" cy="583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37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овая папка\23663Taraba_de_Jocuri_-_Puzzle_Cu_gondola_prin_Venetia_-_1500_pie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819472"/>
            <a:ext cx="8352928" cy="83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7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\1398345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7384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15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овая папка\30364313_Dmitri_Danish_a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2662238"/>
            <a:ext cx="1017587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Новая папка\101850500_large_1370890483_r_p_4a7532ffef06af3d6707f776dc0fa7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88" y="2263775"/>
            <a:ext cx="3500437" cy="233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Новая папка\101850500_large_1370890483_r_p_4a7532ffef06af3d6707f776dc0fa7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4858"/>
            <a:ext cx="8827315" cy="587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4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Новая папка\1259569706_foto_ancient_0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56" y="188640"/>
            <a:ext cx="885654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26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\125121952210.gi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69" y="-11430"/>
            <a:ext cx="8782435" cy="660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83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Новая папка\db7774dbe7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3" y="-170745"/>
            <a:ext cx="9145273" cy="703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9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</Words>
  <Application>Microsoft Office PowerPoint</Application>
  <PresentationFormat>Экран (4:3)</PresentationFormat>
  <Paragraphs>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Песнь моя летит с мольбой….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Петр Ильич Чайковский Июнь. Баркарола</vt:lpstr>
      <vt:lpstr>Михаил Иванович Глинка Романс «Венецианская ночь»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2014-03-01T05:27:10Z</dcterms:created>
  <dcterms:modified xsi:type="dcterms:W3CDTF">2017-10-10T12:55:26Z</dcterms:modified>
</cp:coreProperties>
</file>