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2190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3B95-E6BE-44CE-808E-58C545DCE0D3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8292E-876B-4608-9AC0-12E3327A6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3B95-E6BE-44CE-808E-58C545DCE0D3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8292E-876B-4608-9AC0-12E3327A6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3B95-E6BE-44CE-808E-58C545DCE0D3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8292E-876B-4608-9AC0-12E3327A6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3B95-E6BE-44CE-808E-58C545DCE0D3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8292E-876B-4608-9AC0-12E3327A6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3B95-E6BE-44CE-808E-58C545DCE0D3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8292E-876B-4608-9AC0-12E3327A6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3B95-E6BE-44CE-808E-58C545DCE0D3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8292E-876B-4608-9AC0-12E3327A6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3B95-E6BE-44CE-808E-58C545DCE0D3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8292E-876B-4608-9AC0-12E3327A6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3B95-E6BE-44CE-808E-58C545DCE0D3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8292E-876B-4608-9AC0-12E3327A6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3B95-E6BE-44CE-808E-58C545DCE0D3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8292E-876B-4608-9AC0-12E3327A6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3B95-E6BE-44CE-808E-58C545DCE0D3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8292E-876B-4608-9AC0-12E3327A6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3B95-E6BE-44CE-808E-58C545DCE0D3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8292E-876B-4608-9AC0-12E3327A6D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7C3B95-E6BE-44CE-808E-58C545DCE0D3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8292E-876B-4608-9AC0-12E3327A6D0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68" y="0"/>
            <a:ext cx="6646864" cy="9144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"/>
            <a:ext cx="6858000" cy="9434457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Яна</dc:creator>
  <cp:lastModifiedBy>Яна</cp:lastModifiedBy>
  <cp:revision>1</cp:revision>
  <dcterms:created xsi:type="dcterms:W3CDTF">2017-10-09T19:22:50Z</dcterms:created>
  <dcterms:modified xsi:type="dcterms:W3CDTF">2017-10-09T19:24:52Z</dcterms:modified>
</cp:coreProperties>
</file>