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3" r:id="rId4"/>
    <p:sldId id="265" r:id="rId5"/>
    <p:sldId id="262" r:id="rId6"/>
    <p:sldId id="261" r:id="rId7"/>
    <p:sldId id="257" r:id="rId8"/>
    <p:sldId id="259" r:id="rId9"/>
    <p:sldId id="279" r:id="rId10"/>
    <p:sldId id="283" r:id="rId11"/>
    <p:sldId id="285" r:id="rId12"/>
    <p:sldId id="282" r:id="rId13"/>
    <p:sldId id="284" r:id="rId14"/>
    <p:sldId id="278" r:id="rId15"/>
    <p:sldId id="269" r:id="rId16"/>
    <p:sldId id="271" r:id="rId17"/>
    <p:sldId id="274" r:id="rId18"/>
    <p:sldId id="287" r:id="rId19"/>
    <p:sldId id="286" r:id="rId20"/>
    <p:sldId id="275" r:id="rId21"/>
    <p:sldId id="273" r:id="rId22"/>
    <p:sldId id="258" r:id="rId23"/>
    <p:sldId id="28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731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2" d="100"/>
          <a:sy n="42" d="100"/>
        </p:scale>
        <p:origin x="-2112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71538" y="1785926"/>
            <a:ext cx="7249975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День здоровья</a:t>
            </a:r>
            <a:endParaRPr lang="ru-RU" sz="6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785794"/>
            <a:ext cx="82868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МКДОУ «Детский сад «Солнышко»  г. Щигры Курской области </a:t>
            </a:r>
            <a:endParaRPr lang="ru-RU" sz="2200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00430" y="5643578"/>
            <a:ext cx="17859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2016г.</a:t>
            </a:r>
            <a:endParaRPr lang="ru-RU" b="1" dirty="0">
              <a:solidFill>
                <a:srgbClr val="0B7315"/>
              </a:solidFill>
            </a:endParaRPr>
          </a:p>
        </p:txBody>
      </p:sp>
      <p:pic>
        <p:nvPicPr>
          <p:cNvPr id="8" name="Picture 2" descr="Скриншот 03.06.2015 22-26-1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643182"/>
            <a:ext cx="4714876" cy="3324591"/>
          </a:xfrm>
          <a:prstGeom prst="round2DiagRect">
            <a:avLst/>
          </a:prstGeom>
          <a:noFill/>
          <a:effectLst>
            <a:softEdge rad="635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500562" y="3929066"/>
            <a:ext cx="4286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</a:t>
            </a:r>
          </a:p>
          <a:p>
            <a:pPr algn="r"/>
            <a:r>
              <a:rPr lang="ru-RU" sz="2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Кочукова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Анна Геннадьевна</a:t>
            </a:r>
            <a:endParaRPr lang="ru-RU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857233"/>
            <a:ext cx="8143932" cy="848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88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ФОТООТЧЁТ </a:t>
            </a:r>
          </a:p>
          <a:p>
            <a:pPr algn="ctr">
              <a:lnSpc>
                <a:spcPts val="288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ПРОВЕДЕНИИ ДНЯ ЗДОРОВЬЯ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5" name="Picture 2" descr="D:\Фотографии\Страна здоровья\IMG_21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1714488"/>
            <a:ext cx="4071967" cy="2714644"/>
          </a:xfrm>
          <a:prstGeom prst="round2DiagRect">
            <a:avLst/>
          </a:prstGeom>
          <a:noFill/>
        </p:spPr>
      </p:pic>
      <p:pic>
        <p:nvPicPr>
          <p:cNvPr id="6146" name="Picture 2" descr="D:\Фотографии\Страна здоровья\IMG_214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9058" y="3071810"/>
            <a:ext cx="4714909" cy="3143272"/>
          </a:xfrm>
          <a:prstGeom prst="round2Diag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28662" y="4857760"/>
            <a:ext cx="27860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err="1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b="1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 -игра</a:t>
            </a:r>
          </a:p>
          <a:p>
            <a:r>
              <a:rPr lang="ru-RU" b="1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«Путешествие в страну Здоровья»</a:t>
            </a:r>
            <a:endParaRPr lang="ru-RU" i="1" dirty="0">
              <a:solidFill>
                <a:srgbClr val="0B7315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857233"/>
            <a:ext cx="8143932" cy="848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88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ФОТООТЧЁТ </a:t>
            </a:r>
          </a:p>
          <a:p>
            <a:pPr algn="ctr">
              <a:lnSpc>
                <a:spcPts val="288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ПРОВЕДЕНИИ ДНЯ ЗДОРОВЬЯ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4" name="Picture 2" descr="D:\Фотографии\Мероприятие 08.06.2017\развлечение 0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71604" y="1830556"/>
            <a:ext cx="6286544" cy="3536181"/>
          </a:xfrm>
          <a:prstGeom prst="round2Diag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1538" y="5500702"/>
            <a:ext cx="7215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err="1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b="1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 –игра  «Путешествие в страну Здоровья»</a:t>
            </a:r>
            <a:endParaRPr lang="ru-RU" i="1" dirty="0">
              <a:solidFill>
                <a:srgbClr val="0B7315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857233"/>
            <a:ext cx="8143932" cy="848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88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ФОТООТЧЁТ </a:t>
            </a:r>
          </a:p>
          <a:p>
            <a:pPr algn="ctr">
              <a:lnSpc>
                <a:spcPts val="288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ПРОВЕДЕНИИ ДНЯ ЗДОРОВЬЯ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5" name="Picture 3" descr="D:\Фотографии\Страна здоровья\IMG_21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1785926"/>
            <a:ext cx="4500594" cy="3000396"/>
          </a:xfrm>
          <a:prstGeom prst="round2DiagRect">
            <a:avLst/>
          </a:prstGeom>
          <a:noFill/>
        </p:spPr>
      </p:pic>
      <p:pic>
        <p:nvPicPr>
          <p:cNvPr id="6" name="Picture 3" descr="D:\Фотографии\Мероприятие 08.06.2017\развлечение 045.jpg"/>
          <p:cNvPicPr>
            <a:picLocks noChangeAspect="1" noChangeArrowheads="1"/>
          </p:cNvPicPr>
          <p:nvPr/>
        </p:nvPicPr>
        <p:blipFill>
          <a:blip r:embed="rId4" cstate="screen"/>
          <a:srcRect r="16406"/>
          <a:stretch>
            <a:fillRect/>
          </a:stretch>
        </p:blipFill>
        <p:spPr bwMode="auto">
          <a:xfrm>
            <a:off x="4714876" y="3500438"/>
            <a:ext cx="4071966" cy="2740007"/>
          </a:xfrm>
          <a:prstGeom prst="round2Diag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142976" y="4929198"/>
            <a:ext cx="32147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err="1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b="1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 -игра</a:t>
            </a:r>
          </a:p>
          <a:p>
            <a:r>
              <a:rPr lang="ru-RU" b="1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«Путешествие в страну Здоровья»</a:t>
            </a:r>
            <a:endParaRPr lang="ru-RU" i="1" dirty="0">
              <a:solidFill>
                <a:srgbClr val="0B7315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857233"/>
            <a:ext cx="8143932" cy="848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88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ФОТООТЧЁТ </a:t>
            </a:r>
          </a:p>
          <a:p>
            <a:pPr algn="ctr">
              <a:lnSpc>
                <a:spcPts val="288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ПРОВЕДЕНИИ ДНЯ ЗДОРОВЬЯ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7170" name="Picture 2" descr="D:\Фотографии\Страна здоровья\IMG_2180.JPG"/>
          <p:cNvPicPr>
            <a:picLocks noChangeAspect="1" noChangeArrowheads="1"/>
          </p:cNvPicPr>
          <p:nvPr/>
        </p:nvPicPr>
        <p:blipFill>
          <a:blip r:embed="rId3" cstate="screen"/>
          <a:srcRect t="16667" r="29687" b="22916"/>
          <a:stretch>
            <a:fillRect/>
          </a:stretch>
        </p:blipFill>
        <p:spPr bwMode="auto">
          <a:xfrm>
            <a:off x="5072066" y="1857364"/>
            <a:ext cx="3214710" cy="4143404"/>
          </a:xfrm>
          <a:prstGeom prst="round2DiagRect">
            <a:avLst/>
          </a:prstGeom>
          <a:noFill/>
        </p:spPr>
      </p:pic>
      <p:pic>
        <p:nvPicPr>
          <p:cNvPr id="7171" name="Picture 3" descr="D:\Фотографии\Страна здоровья\IMG_218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2285992"/>
            <a:ext cx="4250527" cy="2833685"/>
          </a:xfrm>
          <a:prstGeom prst="round2Diag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14348" y="52863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Спортивная станция</a:t>
            </a:r>
            <a:endParaRPr lang="ru-RU" i="1" dirty="0">
              <a:solidFill>
                <a:srgbClr val="0B7315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857233"/>
            <a:ext cx="8143932" cy="848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88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ФОТООТЧЁТ </a:t>
            </a:r>
          </a:p>
          <a:p>
            <a:pPr algn="ctr">
              <a:lnSpc>
                <a:spcPts val="288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ПРОВЕДЕНИИ ДНЯ ЗДОРОВЬЯ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3077" name="Picture 5" descr="D:\Фотографии\Страна здоровья\IMG_22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100" y="1785926"/>
            <a:ext cx="2762253" cy="4143380"/>
          </a:xfrm>
          <a:prstGeom prst="round2DiagRect">
            <a:avLst/>
          </a:prstGeom>
          <a:noFill/>
        </p:spPr>
      </p:pic>
      <p:pic>
        <p:nvPicPr>
          <p:cNvPr id="3079" name="Picture 7" descr="D:\Фотографии\Страна здоровья\IMG_2265.JPG"/>
          <p:cNvPicPr>
            <a:picLocks noChangeAspect="1" noChangeArrowheads="1"/>
          </p:cNvPicPr>
          <p:nvPr/>
        </p:nvPicPr>
        <p:blipFill>
          <a:blip r:embed="rId4" cstate="screen"/>
          <a:srcRect t="5769" r="16770"/>
          <a:stretch>
            <a:fillRect/>
          </a:stretch>
        </p:blipFill>
        <p:spPr bwMode="auto">
          <a:xfrm>
            <a:off x="4077676" y="2357430"/>
            <a:ext cx="4637728" cy="3500462"/>
          </a:xfrm>
          <a:prstGeom prst="round2Diag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572000" y="1714488"/>
            <a:ext cx="35718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Советы Айболита</a:t>
            </a:r>
            <a:endParaRPr lang="ru-RU" i="1" dirty="0">
              <a:solidFill>
                <a:srgbClr val="0B7315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857233"/>
            <a:ext cx="8143932" cy="848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88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ФОТООТЧЁТ </a:t>
            </a:r>
          </a:p>
          <a:p>
            <a:pPr algn="ctr">
              <a:lnSpc>
                <a:spcPts val="288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ПРОВЕДЕНИИ ДНЯ ЗДОРОВЬЯ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9218" name="Picture 2" descr="D:\Фотографии\Страна здоровья\IMG_228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3" y="1785926"/>
            <a:ext cx="5000660" cy="3333773"/>
          </a:xfrm>
          <a:prstGeom prst="round2DiagRect">
            <a:avLst/>
          </a:prstGeom>
          <a:noFill/>
        </p:spPr>
      </p:pic>
      <p:pic>
        <p:nvPicPr>
          <p:cNvPr id="9219" name="Picture 3" descr="D:\Фотографии\Страна здоровья\IMG_2292.JPG"/>
          <p:cNvPicPr>
            <a:picLocks noChangeAspect="1" noChangeArrowheads="1"/>
          </p:cNvPicPr>
          <p:nvPr/>
        </p:nvPicPr>
        <p:blipFill>
          <a:blip r:embed="rId4" cstate="screen"/>
          <a:srcRect r="7142" b="12142"/>
          <a:stretch>
            <a:fillRect/>
          </a:stretch>
        </p:blipFill>
        <p:spPr bwMode="auto">
          <a:xfrm>
            <a:off x="3929058" y="3071810"/>
            <a:ext cx="4643470" cy="2928958"/>
          </a:xfrm>
          <a:prstGeom prst="round2Diag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71472" y="535782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Станция «Танцевальная»</a:t>
            </a:r>
            <a:endParaRPr lang="ru-RU" i="1" dirty="0">
              <a:solidFill>
                <a:srgbClr val="0B7315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857233"/>
            <a:ext cx="8143932" cy="848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88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ФОТООТЧЁТ </a:t>
            </a:r>
          </a:p>
          <a:p>
            <a:pPr algn="ctr">
              <a:lnSpc>
                <a:spcPts val="288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ПРОВЕДЕНИИ ДНЯ ЗДОРОВЬЯ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027" name="Picture 3" descr="D:\Фотографии\Страна здоровья\IMG_229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1714488"/>
            <a:ext cx="4786314" cy="3190876"/>
          </a:xfrm>
          <a:prstGeom prst="round2DiagRect">
            <a:avLst/>
          </a:prstGeom>
          <a:noFill/>
        </p:spPr>
      </p:pic>
      <p:pic>
        <p:nvPicPr>
          <p:cNvPr id="1028" name="Picture 4" descr="D:\Фотографии\Страна здоровья\IMG_229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7818" y="3714752"/>
            <a:ext cx="3286116" cy="2190744"/>
          </a:xfrm>
          <a:prstGeom prst="round2Diag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142976" y="5143512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Заключительная станция  «Страна Здоровья»</a:t>
            </a:r>
            <a:endParaRPr lang="ru-RU" i="1" dirty="0">
              <a:solidFill>
                <a:srgbClr val="0B7315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857233"/>
            <a:ext cx="8143932" cy="848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88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ФОТООТЧЁТ </a:t>
            </a:r>
          </a:p>
          <a:p>
            <a:pPr algn="ctr">
              <a:lnSpc>
                <a:spcPts val="288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ПРОВЕДЕНИИ ДНЯ ЗДОРОВЬЯ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screen"/>
          <a:srcRect t="14583" r="11526" b="16666"/>
          <a:stretch>
            <a:fillRect/>
          </a:stretch>
        </p:blipFill>
        <p:spPr bwMode="auto">
          <a:xfrm>
            <a:off x="1214414" y="1714488"/>
            <a:ext cx="7000924" cy="4013285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285984" y="578645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Ай да витаминный сок!</a:t>
            </a:r>
            <a:endParaRPr lang="ru-RU" i="1" dirty="0">
              <a:solidFill>
                <a:srgbClr val="0B7315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857233"/>
            <a:ext cx="8143932" cy="848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88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ФОТООТЧЁТ </a:t>
            </a:r>
          </a:p>
          <a:p>
            <a:pPr algn="ctr">
              <a:lnSpc>
                <a:spcPts val="288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ПРОВЕДЕНИИ ДНЯ ЗДОРОВЬЯ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23554" name="Picture 2" descr="dz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000240"/>
            <a:ext cx="5000660" cy="3827386"/>
          </a:xfrm>
          <a:prstGeom prst="round2Diag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215074" y="4143380"/>
            <a:ext cx="24289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Гимнастика</a:t>
            </a:r>
          </a:p>
          <a:p>
            <a:r>
              <a:rPr lang="ru-RU" b="1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 после сна</a:t>
            </a:r>
            <a:endParaRPr lang="ru-RU" i="1" dirty="0">
              <a:solidFill>
                <a:srgbClr val="0B7315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857233"/>
            <a:ext cx="8143932" cy="848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88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ФОТООТЧЁТ </a:t>
            </a:r>
          </a:p>
          <a:p>
            <a:pPr algn="ctr">
              <a:lnSpc>
                <a:spcPts val="288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ПРОВЕДЕНИИ ДНЯ ЗДОРОВЬЯ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24578" name="Picture 2" descr="dz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785926"/>
            <a:ext cx="5830743" cy="424290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928670"/>
            <a:ext cx="7572428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1714488"/>
            <a:ext cx="7643866" cy="3928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Здоровье детей - один из важнейших показателей, определяющих потенциал страны, одна из характеристик национальной безопасности. Фундамент жизнедеятельности закладывается в дошкольном детстве. В настоящее время актуальна проблема поиска новых средств и методов формирования представлений о здоровом образе жизни. У большинства ребят практически отсутствуют представления о человеческом организме, о сохранении своего здоровья и здоровья окружающих.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857233"/>
            <a:ext cx="8143932" cy="848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88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ФОТООТЧЁТ </a:t>
            </a:r>
          </a:p>
          <a:p>
            <a:pPr algn="ctr">
              <a:lnSpc>
                <a:spcPts val="288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ПРОВЕДЕНИИ ДНЯ ЗДОРОВЬЯ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8196" name="Picture 4" descr="D:\Фотографии\Страна здоровья\IMG_2208.JPG"/>
          <p:cNvPicPr>
            <a:picLocks noChangeAspect="1" noChangeArrowheads="1"/>
          </p:cNvPicPr>
          <p:nvPr/>
        </p:nvPicPr>
        <p:blipFill>
          <a:blip r:embed="rId3" cstate="screen"/>
          <a:srcRect l="7619" b="14285"/>
          <a:stretch>
            <a:fillRect/>
          </a:stretch>
        </p:blipFill>
        <p:spPr bwMode="auto">
          <a:xfrm>
            <a:off x="571472" y="1785926"/>
            <a:ext cx="4504124" cy="2786082"/>
          </a:xfrm>
          <a:prstGeom prst="round2Diag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00100" y="5000636"/>
            <a:ext cx="2822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Эстафеты с родителями</a:t>
            </a:r>
            <a:endParaRPr lang="ru-RU" i="1" dirty="0">
              <a:solidFill>
                <a:srgbClr val="0B7315"/>
              </a:solidFill>
            </a:endParaRPr>
          </a:p>
        </p:txBody>
      </p:sp>
      <p:pic>
        <p:nvPicPr>
          <p:cNvPr id="8195" name="Picture 3" descr="D:\Фотографии\Страна здоровья\IMG_2213.JPG"/>
          <p:cNvPicPr>
            <a:picLocks noChangeAspect="1" noChangeArrowheads="1"/>
          </p:cNvPicPr>
          <p:nvPr/>
        </p:nvPicPr>
        <p:blipFill>
          <a:blip r:embed="rId4" cstate="screen"/>
          <a:srcRect l="14286" t="13393"/>
          <a:stretch>
            <a:fillRect/>
          </a:stretch>
        </p:blipFill>
        <p:spPr bwMode="auto">
          <a:xfrm>
            <a:off x="4286248" y="3286124"/>
            <a:ext cx="4143372" cy="2791021"/>
          </a:xfrm>
          <a:prstGeom prst="round2Diag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857233"/>
            <a:ext cx="8143932" cy="848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88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ФОТООТЧЁТ </a:t>
            </a:r>
          </a:p>
          <a:p>
            <a:pPr algn="ctr">
              <a:lnSpc>
                <a:spcPts val="288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ПРОВЕДЕНИИ ДНЯ ЗДОРОВЬЯ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5" name="Picture 1" descr="D:\Фотографии\фото для аттестации\Фот.для атест\IMG_787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1714488"/>
            <a:ext cx="4071966" cy="3053975"/>
          </a:xfrm>
          <a:prstGeom prst="round2DiagRect">
            <a:avLst/>
          </a:prstGeom>
          <a:noFill/>
          <a:ln w="28575">
            <a:noFill/>
          </a:ln>
        </p:spPr>
      </p:pic>
      <p:pic>
        <p:nvPicPr>
          <p:cNvPr id="6" name="Picture 3" descr="D:\Фотографии\фото 2015г\канищева фото 2015\IMG_5449.JPG"/>
          <p:cNvPicPr>
            <a:picLocks noChangeAspect="1" noChangeArrowheads="1"/>
          </p:cNvPicPr>
          <p:nvPr/>
        </p:nvPicPr>
        <p:blipFill>
          <a:blip r:embed="rId4" cstate="screen">
            <a:lum contrast="20000"/>
          </a:blip>
          <a:srcRect l="20833" t="12963" b="6216"/>
          <a:stretch>
            <a:fillRect/>
          </a:stretch>
        </p:blipFill>
        <p:spPr bwMode="auto">
          <a:xfrm>
            <a:off x="4071934" y="2643182"/>
            <a:ext cx="4561592" cy="3492678"/>
          </a:xfrm>
          <a:prstGeom prst="round2DiagRect">
            <a:avLst/>
          </a:prstGeom>
          <a:noFill/>
          <a:ln w="38100"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714348" y="5143512"/>
            <a:ext cx="27146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Подвижные игры </a:t>
            </a:r>
          </a:p>
          <a:p>
            <a:pPr algn="ctr"/>
            <a:r>
              <a:rPr lang="ru-RU" b="1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на свежем воздухе</a:t>
            </a:r>
            <a:endParaRPr lang="ru-RU" i="1" dirty="0">
              <a:solidFill>
                <a:srgbClr val="0B7315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60" name="Picture 4" descr="http://www.rub15.ru/wp-content/uploads/2013/08/slagaemy-e-zdorov-y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428736"/>
            <a:ext cx="3429000" cy="4572000"/>
          </a:xfrm>
          <a:prstGeom prst="round2Diag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0" y="928670"/>
            <a:ext cx="5072082" cy="476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88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43372" y="1428737"/>
            <a:ext cx="4572032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Повышение педагогического мастерства педагогов в вопросах физического развития и </a:t>
            </a:r>
            <a:r>
              <a:rPr lang="ru-RU" sz="2000" dirty="0" err="1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валеологического</a:t>
            </a:r>
            <a:r>
              <a:rPr lang="ru-RU" sz="2000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 воспитания, развитие большего внимания организации оздоровительной работы  в группах ДОУ</a:t>
            </a:r>
          </a:p>
          <a:p>
            <a:pPr algn="just"/>
            <a:r>
              <a:rPr lang="ru-RU" sz="2000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-Увеличение запаса </a:t>
            </a:r>
            <a:r>
              <a:rPr lang="ru-RU" sz="2000" dirty="0" err="1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валеологических</a:t>
            </a:r>
            <a:r>
              <a:rPr lang="ru-RU" sz="2000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 представлений, познавательных и коммуникативных умений дошкольников по теме проекта.</a:t>
            </a:r>
          </a:p>
          <a:p>
            <a:pPr algn="just"/>
            <a:r>
              <a:rPr lang="ru-RU" sz="2000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- Повышение  заинтересованности родителей в ведении здорового образа жизни своего и ребёнка</a:t>
            </a:r>
            <a:endParaRPr lang="ru-RU" sz="2000" dirty="0">
              <a:solidFill>
                <a:srgbClr val="0B7315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1000108"/>
            <a:ext cx="7786742" cy="5058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84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Литература:</a:t>
            </a:r>
          </a:p>
          <a:p>
            <a:pPr>
              <a:lnSpc>
                <a:spcPts val="3840"/>
              </a:lnSpc>
            </a:pPr>
            <a:r>
              <a:rPr lang="ru-RU" sz="2400" i="1" dirty="0" err="1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Байкова</a:t>
            </a: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 Г.Ю., </a:t>
            </a:r>
            <a:r>
              <a:rPr lang="ru-RU" sz="2400" i="1" dirty="0" err="1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Моргачёва</a:t>
            </a: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 В.А., </a:t>
            </a:r>
            <a:r>
              <a:rPr lang="ru-RU" sz="2400" i="1" dirty="0" err="1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Пересыпкина</a:t>
            </a: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 Т.М. «Реализация образовательной области «Физическое развитие», Волгоград 2015г.;</a:t>
            </a:r>
          </a:p>
          <a:p>
            <a:pPr>
              <a:lnSpc>
                <a:spcPts val="3840"/>
              </a:lnSpc>
            </a:pP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Борисова Е.Н. «Система организации физкультурно-оздоровительной работы с дошкольниками». Издательство Панорама 2006г;</a:t>
            </a:r>
          </a:p>
          <a:p>
            <a:pPr>
              <a:lnSpc>
                <a:spcPts val="3840"/>
              </a:lnSpc>
            </a:pP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Журнал «Инструктор по физкультуре» №2 2015г;</a:t>
            </a:r>
          </a:p>
          <a:p>
            <a:pPr>
              <a:lnSpc>
                <a:spcPts val="3840"/>
              </a:lnSpc>
            </a:pP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Шорыгина Т.А. Методическое пособие «Беседы о здоровье». Творческий центр Сфера, Москва 2012г.</a:t>
            </a:r>
            <a:endParaRPr lang="ru-RU" sz="2400" i="1" dirty="0">
              <a:solidFill>
                <a:srgbClr val="0B7315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1214422"/>
            <a:ext cx="750099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Формирование и развитие представлений о здоровье, мотивации на здоровый образ жизни.</a:t>
            </a:r>
            <a:endParaRPr lang="ru-RU" sz="2400" i="1" dirty="0">
              <a:solidFill>
                <a:srgbClr val="0B731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arhivurokov.ru/kopilka/uploads/user_file_56954430bd3b2/liektsiia-dieni-saudyn-t-ni-sau-t-ni-saudyn-zhany-sau-1_3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57290" y="2571744"/>
            <a:ext cx="6357982" cy="354457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85786" y="571480"/>
            <a:ext cx="7929618" cy="5760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lnSpc>
                <a:spcPts val="2600"/>
              </a:lnSpc>
            </a:pPr>
            <a:r>
              <a:rPr lang="ru-RU" sz="2400" b="1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Образовательные: </a:t>
            </a:r>
          </a:p>
          <a:p>
            <a:pPr>
              <a:lnSpc>
                <a:spcPts val="2600"/>
              </a:lnSpc>
              <a:buFontTx/>
              <a:buChar char="-"/>
            </a:pP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закрепить знания о необходимых культурно-гигиенических навыках, о вредных привычках, пользе здорового питания и витаминов. </a:t>
            </a:r>
          </a:p>
          <a:p>
            <a:pPr>
              <a:lnSpc>
                <a:spcPts val="2600"/>
              </a:lnSpc>
            </a:pPr>
            <a:r>
              <a:rPr lang="ru-RU" sz="2400" b="1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Развивающие:</a:t>
            </a:r>
          </a:p>
          <a:p>
            <a:pPr>
              <a:lnSpc>
                <a:spcPts val="2600"/>
              </a:lnSpc>
            </a:pP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 - развивать  ловкость, координацию движений;</a:t>
            </a:r>
          </a:p>
          <a:p>
            <a:pPr>
              <a:lnSpc>
                <a:spcPts val="2600"/>
              </a:lnSpc>
            </a:pP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 -развивать способность  к установлению причинно-следственных связей между здоровьем и образом жизни человека.</a:t>
            </a:r>
          </a:p>
          <a:p>
            <a:pPr>
              <a:lnSpc>
                <a:spcPts val="2600"/>
              </a:lnSpc>
            </a:pPr>
            <a:r>
              <a:rPr lang="ru-RU" sz="2400" b="1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Воспитательные:</a:t>
            </a:r>
          </a:p>
          <a:p>
            <a:pPr>
              <a:lnSpc>
                <a:spcPts val="2600"/>
              </a:lnSpc>
            </a:pP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 - воспитывать чувство коллективизма, командный дух, настойчивость и волю к победе;</a:t>
            </a:r>
          </a:p>
          <a:p>
            <a:pPr>
              <a:lnSpc>
                <a:spcPts val="2600"/>
              </a:lnSpc>
            </a:pP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 - формировать интерес к здоровому образу жизни, занятиям спортом. </a:t>
            </a:r>
          </a:p>
          <a:p>
            <a:pPr>
              <a:lnSpc>
                <a:spcPts val="2600"/>
              </a:lnSpc>
            </a:pP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- формировать  привычку следить за своим внешним видом.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571480"/>
            <a:ext cx="7786742" cy="611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84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Подготовительная работа</a:t>
            </a:r>
          </a:p>
          <a:p>
            <a:pPr marL="457200" indent="-457200">
              <a:buAutoNum type="arabicPeriod"/>
            </a:pP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Размещение информации о проведении Дня здоровья в родительские уголки</a:t>
            </a:r>
          </a:p>
          <a:p>
            <a:pPr marL="457200" indent="-457200">
              <a:buAutoNum type="arabicPeriod"/>
            </a:pP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Разработка сценария проведения Дня здоровья</a:t>
            </a:r>
          </a:p>
          <a:p>
            <a:pPr marL="457200" indent="-457200">
              <a:buAutoNum type="arabicPeriod"/>
            </a:pP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Изготовление атрибутов, дидактических игр и пособий.</a:t>
            </a:r>
          </a:p>
          <a:p>
            <a:pPr marL="457200" indent="-457200">
              <a:buAutoNum type="arabicPeriod"/>
            </a:pP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Беседы с детьми на тему: «Что значит быть здоровым? Хотите ли вы быть здоровыми? Как называется всемирный праздник, связанный со здоровьем?»</a:t>
            </a:r>
          </a:p>
          <a:p>
            <a:pPr marL="457200" indent="-457200">
              <a:buAutoNum type="arabicPeriod"/>
            </a:pP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Разучивание с детьми  «</a:t>
            </a:r>
            <a:r>
              <a:rPr lang="ru-RU" sz="2400" i="1" dirty="0" err="1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речевок</a:t>
            </a: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», песен, стихов на спортивную тематику.</a:t>
            </a:r>
          </a:p>
          <a:p>
            <a:pPr marL="457200" indent="-457200">
              <a:buFontTx/>
              <a:buAutoNum type="arabicPeriod"/>
            </a:pP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Составление дома с родителями агитационных плакатов о ЗОЖ для оформления коридора, участие в конкурсе рисунков «Мы за здоровый образ жизни»</a:t>
            </a:r>
          </a:p>
          <a:p>
            <a:pPr marL="457200" indent="-457200">
              <a:buAutoNum type="arabicPeriod"/>
            </a:pPr>
            <a:endParaRPr lang="ru-RU" sz="2400" i="1" dirty="0" smtClean="0">
              <a:solidFill>
                <a:srgbClr val="0B7315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43174" y="1000108"/>
            <a:ext cx="3878499" cy="579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84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Тематика плакатов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1785926"/>
            <a:ext cx="7143800" cy="3743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200"/>
              </a:lnSpc>
            </a:pP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1.«Советы </a:t>
            </a:r>
            <a:r>
              <a:rPr lang="ru-RU" sz="2400" i="1" dirty="0" err="1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Мойдодыра</a:t>
            </a: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»- 1 младшая группа</a:t>
            </a:r>
          </a:p>
          <a:p>
            <a:pPr>
              <a:lnSpc>
                <a:spcPts val="3200"/>
              </a:lnSpc>
            </a:pP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2. «Мы чистюли» – 2 младшая группа</a:t>
            </a:r>
          </a:p>
          <a:p>
            <a:pPr>
              <a:lnSpc>
                <a:spcPts val="3200"/>
              </a:lnSpc>
            </a:pP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3. «Здоровое питание – основа процветания!»- средняя группа</a:t>
            </a:r>
          </a:p>
          <a:p>
            <a:pPr>
              <a:lnSpc>
                <a:spcPts val="3200"/>
              </a:lnSpc>
            </a:pP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4. «Здоровые зубы - залог здоровья»-старшая группа</a:t>
            </a:r>
          </a:p>
          <a:p>
            <a:pPr>
              <a:lnSpc>
                <a:spcPts val="3200"/>
              </a:lnSpc>
            </a:pP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5. «Мы дружим со спортом– подготовительные группы «А» и «Б»</a:t>
            </a:r>
          </a:p>
          <a:p>
            <a:pPr>
              <a:lnSpc>
                <a:spcPts val="3200"/>
              </a:lnSpc>
            </a:pPr>
            <a:endParaRPr lang="ru-RU" i="1" dirty="0" smtClean="0">
              <a:solidFill>
                <a:srgbClr val="0B731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3200"/>
              </a:lnSpc>
            </a:pPr>
            <a:endParaRPr lang="ru-RU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785794"/>
            <a:ext cx="76438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Модель проведения Дня здоровья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571612"/>
            <a:ext cx="78581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половина дня </a:t>
            </a:r>
          </a:p>
          <a:p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2.Утренний приём детей на улице со сказочными героями (</a:t>
            </a:r>
            <a:r>
              <a:rPr lang="ru-RU" sz="2400" i="1" dirty="0" err="1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Мальвиной</a:t>
            </a: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, Доктором Градусником, клоунам).</a:t>
            </a:r>
          </a:p>
          <a:p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2. Общая утренняя  зарядка «Здоровье в порядке - спасибо зарядке!» на свежем воздухе.</a:t>
            </a:r>
          </a:p>
          <a:p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3.Торжественное открытие Дня здоровья (общий сбор всех групп на спортивной площадке)</a:t>
            </a:r>
          </a:p>
          <a:p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i="1" dirty="0" err="1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 –игра «Путешествие в страну Здоровья» </a:t>
            </a:r>
          </a:p>
          <a:p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(Перемещение групп по территории детского сада по составленному маршруту для каждой возрастной группы (разгадывание загадок, выполнение разных заданий, в т.ч. соревновательного характера, проведение игр)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1000108"/>
            <a:ext cx="7429552" cy="4919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80"/>
              </a:lnSpc>
            </a:pPr>
            <a:r>
              <a:rPr lang="en-US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половина дня </a:t>
            </a:r>
          </a:p>
          <a:p>
            <a:pPr>
              <a:lnSpc>
                <a:spcPts val="2880"/>
              </a:lnSpc>
            </a:pP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2. Гимнастика после сна с любимыми героями. Закаливающие процедуры.</a:t>
            </a:r>
          </a:p>
          <a:p>
            <a:pPr>
              <a:lnSpc>
                <a:spcPts val="2880"/>
              </a:lnSpc>
            </a:pP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2. Посещение выставки рисунков, семейных газет, плакатов на тему дня. </a:t>
            </a:r>
          </a:p>
          <a:p>
            <a:pPr>
              <a:lnSpc>
                <a:spcPts val="2880"/>
              </a:lnSpc>
            </a:pP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3. Совместное развлечение с родителями</a:t>
            </a:r>
          </a:p>
          <a:p>
            <a:pPr>
              <a:lnSpc>
                <a:spcPts val="2880"/>
              </a:lnSpc>
            </a:pP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4. Вручение грамот за участие в конкурсе рисунков и плакатов</a:t>
            </a:r>
          </a:p>
          <a:p>
            <a:pPr>
              <a:lnSpc>
                <a:spcPts val="2880"/>
              </a:lnSpc>
            </a:pP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5. Игры-эстафеты, спортивные игры на воздухе.</a:t>
            </a:r>
          </a:p>
          <a:p>
            <a:pPr>
              <a:lnSpc>
                <a:spcPts val="2880"/>
              </a:lnSpc>
            </a:pPr>
            <a:r>
              <a:rPr lang="ru-RU" sz="2400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400" b="1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Праздничное меню на весь день.</a:t>
            </a:r>
          </a:p>
          <a:p>
            <a:endParaRPr lang="ru-RU" sz="2400" i="1" dirty="0" smtClean="0">
              <a:solidFill>
                <a:srgbClr val="0B7315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857233"/>
            <a:ext cx="8143932" cy="848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88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ФОТООТЧЁТ </a:t>
            </a:r>
          </a:p>
          <a:p>
            <a:pPr algn="ctr">
              <a:lnSpc>
                <a:spcPts val="2880"/>
              </a:lnSpc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ПРОВЕДЕНИИ ДНЯ ЗДОРОВЬЯ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4099" name="Picture 3" descr="D:\Фотографии\Страна здоровья\IMG_2119.JPG"/>
          <p:cNvPicPr>
            <a:picLocks noChangeAspect="1" noChangeArrowheads="1"/>
          </p:cNvPicPr>
          <p:nvPr/>
        </p:nvPicPr>
        <p:blipFill>
          <a:blip r:embed="rId3" cstate="screen"/>
          <a:srcRect l="3571" t="12112" r="9627" b="30357"/>
          <a:stretch>
            <a:fillRect/>
          </a:stretch>
        </p:blipFill>
        <p:spPr bwMode="auto">
          <a:xfrm>
            <a:off x="285720" y="1714488"/>
            <a:ext cx="6143636" cy="2714644"/>
          </a:xfrm>
          <a:prstGeom prst="round2DiagRect">
            <a:avLst/>
          </a:prstGeom>
          <a:noFill/>
        </p:spPr>
      </p:pic>
      <p:pic>
        <p:nvPicPr>
          <p:cNvPr id="7" name="Picture 2" descr="E:\Мамина папка\Мимины фото\IMG_9014.JPG"/>
          <p:cNvPicPr>
            <a:picLocks noChangeAspect="1" noChangeArrowheads="1"/>
          </p:cNvPicPr>
          <p:nvPr/>
        </p:nvPicPr>
        <p:blipFill>
          <a:blip r:embed="rId4" cstate="print"/>
          <a:srcRect l="22581" t="32853" r="27419" b="5376"/>
          <a:stretch>
            <a:fillRect/>
          </a:stretch>
        </p:blipFill>
        <p:spPr bwMode="auto">
          <a:xfrm>
            <a:off x="5143504" y="3214686"/>
            <a:ext cx="3469505" cy="3214710"/>
          </a:xfrm>
          <a:prstGeom prst="rect">
            <a:avLst/>
          </a:prstGeom>
          <a:noFill/>
          <a:effectLst/>
        </p:spPr>
      </p:pic>
      <p:sp>
        <p:nvSpPr>
          <p:cNvPr id="8" name="Прямоугольник 7"/>
          <p:cNvSpPr/>
          <p:nvPr/>
        </p:nvSpPr>
        <p:spPr>
          <a:xfrm>
            <a:off x="1142976" y="4929198"/>
            <a:ext cx="35004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Торжественное открытие </a:t>
            </a:r>
          </a:p>
          <a:p>
            <a:pPr algn="ctr"/>
            <a:r>
              <a:rPr lang="ru-RU" b="1" i="1" dirty="0" smtClean="0">
                <a:solidFill>
                  <a:srgbClr val="0B7315"/>
                </a:solidFill>
                <a:latin typeface="Times New Roman" pitchFamily="18" charset="0"/>
                <a:cs typeface="Times New Roman" pitchFamily="18" charset="0"/>
              </a:rPr>
              <a:t>Дня здоровья</a:t>
            </a:r>
            <a:endParaRPr lang="ru-RU" i="1" dirty="0">
              <a:solidFill>
                <a:srgbClr val="0B7315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646</Words>
  <PresentationFormat>Экран (4:3)</PresentationFormat>
  <Paragraphs>100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Леонов</dc:creator>
  <cp:lastModifiedBy>Admin</cp:lastModifiedBy>
  <cp:revision>19</cp:revision>
  <dcterms:created xsi:type="dcterms:W3CDTF">2017-10-08T16:49:42Z</dcterms:created>
  <dcterms:modified xsi:type="dcterms:W3CDTF">2017-10-10T08:05:50Z</dcterms:modified>
</cp:coreProperties>
</file>