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50"/>
          <a:stretch/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44" b="81886"/>
          <a:stretch/>
        </p:blipFill>
        <p:spPr bwMode="auto">
          <a:xfrm>
            <a:off x="0" y="0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16804" r="6671" b="6987"/>
          <a:stretch/>
        </p:blipFill>
        <p:spPr bwMode="auto">
          <a:xfrm>
            <a:off x="2627784" y="2564904"/>
            <a:ext cx="5184576" cy="3633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F:\УНИВЕР\Математическая декада Иванова М.А\Стул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5" t="12116" r="37461" b="11693"/>
          <a:stretch/>
        </p:blipFill>
        <p:spPr bwMode="auto">
          <a:xfrm flipH="1">
            <a:off x="589897" y="2852936"/>
            <a:ext cx="2037885" cy="314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НИВЕР\Математическая декада Иванова М.А\Мягкая игрушка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44066"/>
            <a:ext cx="1240013" cy="14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7129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нарисовано на картинке? Где сидит мишка? </a:t>
            </a:r>
          </a:p>
          <a:p>
            <a:pPr algn="just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находится мяч?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931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50"/>
          <a:stretch/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44" b="81886"/>
          <a:stretch/>
        </p:blipFill>
        <p:spPr bwMode="auto">
          <a:xfrm>
            <a:off x="0" y="0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16804" r="6671" b="6987"/>
          <a:stretch/>
        </p:blipFill>
        <p:spPr bwMode="auto">
          <a:xfrm>
            <a:off x="2627784" y="2564904"/>
            <a:ext cx="5184576" cy="3633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F:\УНИВЕР\Математическая декада Иванова М.А\Стул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5" t="12116" r="37461" b="11693"/>
          <a:stretch/>
        </p:blipFill>
        <p:spPr bwMode="auto">
          <a:xfrm flipH="1">
            <a:off x="589897" y="2852936"/>
            <a:ext cx="2037885" cy="314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НИВЕР\Математическая декада Иванова М.А\Мягкая игрушка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355" y="2827807"/>
            <a:ext cx="1240013" cy="14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7129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сидит мишка? Где находится мяч?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068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50"/>
          <a:stretch/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44" b="81886"/>
          <a:stretch/>
        </p:blipFill>
        <p:spPr bwMode="auto">
          <a:xfrm>
            <a:off x="0" y="0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16804" r="6671" b="6987"/>
          <a:stretch/>
        </p:blipFill>
        <p:spPr bwMode="auto">
          <a:xfrm>
            <a:off x="2987824" y="2188421"/>
            <a:ext cx="5184576" cy="3633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F:\УНИВЕР\Математическая декада Иванова М.А\Стул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5" t="12116" r="37461" b="11693"/>
          <a:stretch/>
        </p:blipFill>
        <p:spPr bwMode="auto">
          <a:xfrm flipH="1">
            <a:off x="589897" y="2852936"/>
            <a:ext cx="2037885" cy="314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НИВЕР\Математическая декада Иванова М.А\Мягкая игрушка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993" y="5396135"/>
            <a:ext cx="1240013" cy="14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7129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сидит мишка? 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78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50"/>
          <a:stretch/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44" b="81886"/>
          <a:stretch/>
        </p:blipFill>
        <p:spPr bwMode="auto">
          <a:xfrm>
            <a:off x="0" y="0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16804" r="6671" b="6987"/>
          <a:stretch/>
        </p:blipFill>
        <p:spPr bwMode="auto">
          <a:xfrm>
            <a:off x="2627784" y="2564904"/>
            <a:ext cx="5184576" cy="3633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F:\УНИВЕР\Математическая декада Иванова М.А\Стул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5" t="12116" r="37461" b="11693"/>
          <a:stretch/>
        </p:blipFill>
        <p:spPr bwMode="auto">
          <a:xfrm flipH="1">
            <a:off x="589897" y="2852936"/>
            <a:ext cx="2037885" cy="314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НИВЕР\Математическая декада Иванова М.А\Мягкая игрушка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357063"/>
            <a:ext cx="1240013" cy="14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7129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сидит мишка?  Где находится мяч?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696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50"/>
          <a:stretch/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44" b="81886"/>
          <a:stretch/>
        </p:blipFill>
        <p:spPr bwMode="auto">
          <a:xfrm>
            <a:off x="0" y="0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16804" r="6671" b="6987"/>
          <a:stretch/>
        </p:blipFill>
        <p:spPr bwMode="auto">
          <a:xfrm>
            <a:off x="3275856" y="2548384"/>
            <a:ext cx="5184576" cy="3633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F:\УНИВЕР\Математическая декада Иванова М.А\Стул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5" t="12116" r="37461" b="11693"/>
          <a:stretch/>
        </p:blipFill>
        <p:spPr bwMode="auto">
          <a:xfrm flipH="1">
            <a:off x="301395" y="3135060"/>
            <a:ext cx="2037885" cy="314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НИВЕР\Математическая декада Иванова М.А\Мягкая игрушка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751" y="4709684"/>
            <a:ext cx="1240013" cy="14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7129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сидит мишка?  Где находится мяч?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99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50"/>
          <a:stretch/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44" b="81886"/>
          <a:stretch/>
        </p:blipFill>
        <p:spPr bwMode="auto">
          <a:xfrm>
            <a:off x="0" y="0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16804" r="6671" b="6987"/>
          <a:stretch/>
        </p:blipFill>
        <p:spPr bwMode="auto">
          <a:xfrm>
            <a:off x="3275856" y="2548384"/>
            <a:ext cx="5184576" cy="3633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F:\УНИВЕР\Математическая декада Иванова М.А\Стул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5" t="12116" r="37461" b="11693"/>
          <a:stretch/>
        </p:blipFill>
        <p:spPr bwMode="auto">
          <a:xfrm flipH="1">
            <a:off x="301395" y="3135060"/>
            <a:ext cx="2037885" cy="314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НИВЕР\Математическая декада Иванова М.А\Мягкая игрушка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751" y="4709684"/>
            <a:ext cx="1240013" cy="14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7129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сидит мишка?  Где находится мяч?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522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50"/>
          <a:stretch/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44" b="81886"/>
          <a:stretch/>
        </p:blipFill>
        <p:spPr bwMode="auto">
          <a:xfrm>
            <a:off x="0" y="0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16804" r="6671" b="6987"/>
          <a:stretch/>
        </p:blipFill>
        <p:spPr bwMode="auto">
          <a:xfrm>
            <a:off x="2987824" y="2548384"/>
            <a:ext cx="5184576" cy="3633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F:\УНИВЕР\Математическая декада Иванова М.А\Мягкая игруш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2" y="5076011"/>
            <a:ext cx="931416" cy="110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УНИВЕР\Математическая декада Иванова М.А\Стул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5" t="12116" r="37461" b="11693"/>
          <a:stretch/>
        </p:blipFill>
        <p:spPr bwMode="auto">
          <a:xfrm flipH="1">
            <a:off x="700329" y="3356992"/>
            <a:ext cx="2037885" cy="314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7129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сидит мишка?  Где находится мяч?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50"/>
          <a:stretch/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44" b="81886"/>
          <a:stretch/>
        </p:blipFill>
        <p:spPr bwMode="auto">
          <a:xfrm>
            <a:off x="0" y="0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16804" r="6671" b="6987"/>
          <a:stretch/>
        </p:blipFill>
        <p:spPr bwMode="auto">
          <a:xfrm>
            <a:off x="2987824" y="2548384"/>
            <a:ext cx="5184576" cy="3633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F:\УНИВЕР\Математическая декада Иванова М.А\Мягкая игрушк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54" y="5188212"/>
            <a:ext cx="764515" cy="90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УНИВЕР\Математическая декада Иванова М.А\Стул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5" t="12116" r="37461" b="11693"/>
          <a:stretch/>
        </p:blipFill>
        <p:spPr bwMode="auto">
          <a:xfrm flipH="1">
            <a:off x="742697" y="3131416"/>
            <a:ext cx="2037885" cy="314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7129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сидит мишка?  Где находится мяч?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217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65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6</cp:revision>
  <dcterms:created xsi:type="dcterms:W3CDTF">2017-03-21T06:12:18Z</dcterms:created>
  <dcterms:modified xsi:type="dcterms:W3CDTF">2017-03-21T07:14:09Z</dcterms:modified>
</cp:coreProperties>
</file>