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8278"/>
          <a:stretch/>
        </p:blipFill>
        <p:spPr bwMode="auto">
          <a:xfrm>
            <a:off x="994578" y="1988840"/>
            <a:ext cx="3433406" cy="424847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1844"/>
          <a:stretch/>
        </p:blipFill>
        <p:spPr bwMode="auto">
          <a:xfrm>
            <a:off x="4862944" y="2099848"/>
            <a:ext cx="3381464" cy="413746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79512" y="188640"/>
            <a:ext cx="878497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Если ночью темнее, чем днём, </a:t>
            </a:r>
          </a:p>
          <a:p>
            <a:pPr algn="just"/>
            <a:r>
              <a:rPr lang="ru-RU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то днём…</a:t>
            </a:r>
            <a:endParaRPr lang="ru-RU" sz="3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455543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79512" y="188640"/>
            <a:ext cx="878497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Если кувшин глубже, чем тарелка, </a:t>
            </a:r>
          </a:p>
          <a:p>
            <a:pPr algn="just"/>
            <a:r>
              <a:rPr lang="ru-RU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то тарелка…</a:t>
            </a:r>
            <a:endParaRPr lang="ru-RU" sz="3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1534" y="2025967"/>
            <a:ext cx="3309937" cy="406732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-5288" t="4870" b="4760"/>
          <a:stretch/>
        </p:blipFill>
        <p:spPr bwMode="auto">
          <a:xfrm>
            <a:off x="4771534" y="2784764"/>
            <a:ext cx="3196048" cy="2743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5" y="2147989"/>
            <a:ext cx="3168352" cy="394530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132856"/>
            <a:ext cx="2717172" cy="38164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473956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79512" y="188640"/>
            <a:ext cx="878497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Если жёлтый карандаш толще, чем красный, то красный карандаш…</a:t>
            </a:r>
            <a:endParaRPr lang="ru-RU" sz="3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420888"/>
            <a:ext cx="4032448" cy="3668959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7" y="2400106"/>
            <a:ext cx="3024336" cy="3646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276872"/>
            <a:ext cx="2448272" cy="36689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686194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32</Words>
  <Application>Microsoft Office PowerPoint</Application>
  <PresentationFormat>Экран (4:3)</PresentationFormat>
  <Paragraphs>5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Marina</dc:creator>
  <cp:lastModifiedBy>Marina</cp:lastModifiedBy>
  <cp:revision>13</cp:revision>
  <dcterms:created xsi:type="dcterms:W3CDTF">2017-03-21T04:29:04Z</dcterms:created>
  <dcterms:modified xsi:type="dcterms:W3CDTF">2017-10-10T18:18:02Z</dcterms:modified>
</cp:coreProperties>
</file>