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7" y="2060849"/>
            <a:ext cx="3309937" cy="4098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188640"/>
            <a:ext cx="87849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Если Катя выше, чем Оля, </a:t>
            </a:r>
          </a:p>
          <a:p>
            <a:pPr algn="just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то Оля…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844824"/>
            <a:ext cx="3096343" cy="46445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3118" y="2060848"/>
            <a:ext cx="3012984" cy="4077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780928"/>
            <a:ext cx="2500005" cy="33786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890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7504" y="188640"/>
            <a:ext cx="903649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Если многоэтажный дом выше, чем одноэтажный, то одноэтажный дом…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50" r="19178"/>
          <a:stretch/>
        </p:blipFill>
        <p:spPr bwMode="auto">
          <a:xfrm>
            <a:off x="1259632" y="1700808"/>
            <a:ext cx="2808312" cy="45574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658"/>
          <a:stretch/>
        </p:blipFill>
        <p:spPr bwMode="auto">
          <a:xfrm>
            <a:off x="4853518" y="2597176"/>
            <a:ext cx="3306233" cy="36401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0933" y="3429000"/>
            <a:ext cx="2962585" cy="28292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126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7504" y="188640"/>
            <a:ext cx="90364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Если дорога для автомобилей шире,</a:t>
            </a:r>
          </a:p>
          <a:p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ч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ем дорожка для пешеходов, </a:t>
            </a:r>
          </a:p>
          <a:p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то дорожка для пешеходов…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271" r="5783" b="8987"/>
          <a:stretch/>
        </p:blipFill>
        <p:spPr bwMode="auto">
          <a:xfrm>
            <a:off x="1158222" y="2646040"/>
            <a:ext cx="3080707" cy="3174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759" r="12387"/>
          <a:stretch/>
        </p:blipFill>
        <p:spPr bwMode="auto">
          <a:xfrm>
            <a:off x="4788024" y="2461455"/>
            <a:ext cx="3255819" cy="35439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6698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38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</dc:creator>
  <cp:lastModifiedBy>Marina</cp:lastModifiedBy>
  <cp:revision>10</cp:revision>
  <dcterms:created xsi:type="dcterms:W3CDTF">2017-03-21T04:29:04Z</dcterms:created>
  <dcterms:modified xsi:type="dcterms:W3CDTF">2017-10-10T18:22:41Z</dcterms:modified>
</cp:coreProperties>
</file>