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192549A-F3DE-4B57-A774-5152EBB1CB1B}" type="datetimeFigureOut">
              <a:rPr lang="ru-RU" smtClean="0"/>
              <a:t>06.05.2017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BDA7410-4563-427B-8F80-43755C89114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96752"/>
            <a:ext cx="4032448" cy="17801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717031"/>
            <a:ext cx="936104" cy="10801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5109939" cy="382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33153"/>
            <a:ext cx="4202889" cy="301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13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дмин\Desktop\img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34081" cy="647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467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дмин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75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470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3826768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Админ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968552" cy="372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Админ\Desktop\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96" y="2924945"/>
            <a:ext cx="5108032" cy="356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371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Админ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31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248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>
                <a:solidFill>
                  <a:srgbClr val="FF0000"/>
                </a:solidFill>
              </a:rPr>
              <a:t>Ве́чный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ого́нь</a:t>
            </a:r>
            <a:r>
              <a:rPr lang="ru-RU" b="1" dirty="0">
                <a:solidFill>
                  <a:srgbClr val="FF0000"/>
                </a:solidFill>
              </a:rPr>
              <a:t> — постоянно горящий огонь, символизирующий вечную память о чем-либо или </a:t>
            </a:r>
            <a:r>
              <a:rPr lang="ru-RU" b="1" dirty="0" smtClean="0">
                <a:solidFill>
                  <a:srgbClr val="FF0000"/>
                </a:solidFill>
              </a:rPr>
              <a:t>о </a:t>
            </a:r>
            <a:r>
              <a:rPr lang="ru-RU" b="1" dirty="0">
                <a:solidFill>
                  <a:srgbClr val="FF0000"/>
                </a:solidFill>
              </a:rPr>
              <a:t>ком-либо.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4042792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Админ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2907"/>
            <a:ext cx="4752528" cy="247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189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4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786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3106688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дмин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824536" cy="484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\Desktop\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996952"/>
            <a:ext cx="4367754" cy="327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236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72817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2882"/>
            <a:ext cx="3894829" cy="291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дмин\Desktop\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01328"/>
            <a:ext cx="4306199" cy="323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901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2187765" cy="284176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2276872"/>
            <a:ext cx="5277272" cy="10081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 descr="C:\Users\Админ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39"/>
            <a:ext cx="3960440" cy="573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\Desktop\1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340" y="2204864"/>
            <a:ext cx="509448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898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4474840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Админ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80611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дмин\Desktop\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583" y="3429000"/>
            <a:ext cx="5904838" cy="327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304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2242592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дмин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5184576" cy="344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дмин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2708920"/>
            <a:ext cx="462793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213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5932181" cy="19056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3157538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дмин\Desktop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320480" cy="462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дмин\Desktop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60848"/>
            <a:ext cx="470999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478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4852061" cy="11855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4762872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Админ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689805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Админ\Desktop\з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883249" cy="348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4830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</TotalTime>
  <Words>16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</dc:creator>
  <cp:lastModifiedBy>Саша</cp:lastModifiedBy>
  <cp:revision>6</cp:revision>
  <dcterms:created xsi:type="dcterms:W3CDTF">2017-05-06T09:43:15Z</dcterms:created>
  <dcterms:modified xsi:type="dcterms:W3CDTF">2017-05-06T10:24:15Z</dcterms:modified>
</cp:coreProperties>
</file>