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6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"/>
            <a:ext cx="9143999" cy="690372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544" y="2551837"/>
            <a:ext cx="6806672" cy="175432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лесные жители</a:t>
            </a:r>
          </a:p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    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готовятся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 зиме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332656"/>
            <a:ext cx="2808782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МКОУ Юмасинская СОШ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3728" y="6337900"/>
            <a:ext cx="1447832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.Юмас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2016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1560" y="5013176"/>
            <a:ext cx="2571538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Составила воспитатель: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Новосёлова М.А.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5994" y="5373216"/>
            <a:ext cx="72841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Шерсть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волка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лето и осень и становится очень густой и теплой. Это волку необходимо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спит прямо на снегу, закрыв хвостом нос и ноги. Волки зимой живут семьями.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Волк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волчицей и волчата. Это волчья стая. Днём они спят, а охотятся по ночам.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3713989" cy="2785492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533" y="2740719"/>
            <a:ext cx="4687326" cy="2528689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8507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5715000" cy="762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77172" y="5589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50652" y="2420888"/>
            <a:ext cx="278268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Собрались и полетели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Утки в дальнюю дорогу.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 корнями старой ели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Мастерит медведь берлогу.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Заяц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мех оделся белый,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Стало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зайчику тепло.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Носит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белка месяц целый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Про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запас грибы в дупло.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Рыщут волки ночью темной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добычей по лесам.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Меж кустов к тетерке сонной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Пробирается лиса.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Прячет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 зиму кедровка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старый мох орехи ловко.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Хвою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щиплют глухари.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Зимовать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 нам прилетели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Северяне-снегири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Е. Головин)</a:t>
            </a:r>
          </a:p>
        </p:txBody>
      </p:sp>
    </p:spTree>
    <p:extLst>
      <p:ext uri="{BB962C8B-B14F-4D97-AF65-F5344CB8AC3E}">
        <p14:creationId xmlns:p14="http://schemas.microsoft.com/office/powerpoint/2010/main" val="6276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436510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090" y="4672881"/>
            <a:ext cx="31041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Яндекс.картинки</a:t>
            </a:r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http://www.hobobo.ru/</a:t>
            </a:r>
            <a:endParaRPr lang="ru-RU" sz="1600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загадки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stihi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-pro-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losja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132856"/>
            <a:ext cx="31333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внимание!</a:t>
            </a:r>
            <a:endParaRPr lang="ru-RU" sz="28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4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3717032"/>
            <a:ext cx="29909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на деревьях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листья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пожелтели,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край далекий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птицы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улетели,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небо хмурое,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если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дождик льется,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время года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…..(осенью)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зовется.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6" y="1124744"/>
            <a:ext cx="2060869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581128"/>
            <a:ext cx="1656184" cy="175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1158800"/>
            <a:ext cx="2021387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 зайца на уме?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Подготовиться к зиме.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Раздобыть не в магазине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Пуховик отменный зимний.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Белой-белой белизны,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в нём бегать до весны.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Прежний стал холодноват,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и – сер, и – маловат.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зимою вражьей своре,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мишень на косогоре.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Безопасней будет в новом,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заметней псам и совам.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снег и белый мех –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теплей и краше всех!</a:t>
            </a:r>
          </a:p>
          <a:p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(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Уманская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711227"/>
            <a:ext cx="1909391" cy="199362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09" y="688632"/>
            <a:ext cx="2688299" cy="20162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59" y="3429000"/>
            <a:ext cx="3841800" cy="216303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518807" y="5768329"/>
            <a:ext cx="4997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Заяц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готовится к зиме основательно, одной только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линькой дело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ограничивается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Зайцы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роют добротные норы, длина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которых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нередко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превышает нескольких метров. 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47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6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692696"/>
            <a:ext cx="24612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 колючках у ежат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Два горчичника лежат.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Значит, их поставил кто-то,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Только где он, этот доктор?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Лес вздохнул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листья сбросил...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– Догадался! Это Осень!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Е. Григорьева)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797" y="5733256"/>
            <a:ext cx="589770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Ежи подыскивают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глубокую нору,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утепляют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ее сухими листьями и мхом,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закупоривают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нору и впадают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спячку.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212975"/>
            <a:ext cx="2865222" cy="215966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82" y="693140"/>
            <a:ext cx="3162737" cy="21111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6" y="3133015"/>
            <a:ext cx="2989635" cy="223962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5726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1196752"/>
            <a:ext cx="24075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Далеко ещё зима,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 не для потехи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Тащит белка в закрома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Ягоды, орехи...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Где же взять зимой сластей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Для детей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для гостей?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В. Степанов)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6" y="4260984"/>
            <a:ext cx="2406026" cy="180452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88124"/>
            <a:ext cx="2843808" cy="177738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32994"/>
            <a:ext cx="2428344" cy="1819143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1917373"/>
            <a:ext cx="3638550" cy="2047875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35188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04" y="487682"/>
            <a:ext cx="3168352" cy="2113744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34832"/>
            <a:ext cx="3078042" cy="2058064"/>
          </a:xfrm>
          <a:prstGeom prst="rect">
            <a:avLst/>
          </a:prstGeom>
          <a:ln w="38100">
            <a:solidFill>
              <a:schemeClr val="bg2">
                <a:lumMod val="9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63540" y="5301208"/>
            <a:ext cx="68496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Медведи ложатся в спячку только после того, как соорудят берлогу. Берлога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располагается в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укромном месте, под </a:t>
            </a:r>
            <a:r>
              <a:rPr lang="ru-RU" sz="1400" i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колодинами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400" i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выворотнями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под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корнями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огромных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елей или кедров. Изнутри свое жилище зверь облагораживает, выстилая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подручными материалами, например, хвойными ветвями, мхом, пучками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сена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сухих трав, притащенных из леса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04" y="3024363"/>
            <a:ext cx="2474559" cy="1855919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197" y="3024363"/>
            <a:ext cx="3055100" cy="1850518"/>
          </a:xfrm>
          <a:prstGeom prst="rect">
            <a:avLst/>
          </a:prstGeom>
          <a:ln w="38100"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157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301208"/>
            <a:ext cx="84515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Зимой барсук живет в норе, которую делает осенью. Внутри он обустраивает всё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сухой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травой, листьями, мхом, чтобы было как можно теплее. Кормом барсук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запасается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также с началом осени. Кормом для барсука являются корни растений,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семена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жёлуди, плоды разных растений. После наступления холодов барсуки выходят из гнезда всё реже,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вход заваливают высохшими листьями и землёй, а барсук впадает в зимнюю спячку.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8795"/>
            <a:ext cx="2752580" cy="2064435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659" y="3037339"/>
            <a:ext cx="3725329" cy="2240943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1520" y="1110136"/>
            <a:ext cx="276922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Есть зверек один - барсук,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 землей живёт в норе,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Слышит сверху каждый звук,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Пищу ищет он - в коре. 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 личинки и жуков,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Мышку скушает, лягушку,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 птенцов и червяков,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Гриб и ящерицы тушку, 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Чтоб зимою долго спать,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Быть в мороз теплом согретым,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Жир барсучий нагулять,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Надо кушать много летом!</a:t>
            </a:r>
          </a:p>
        </p:txBody>
      </p:sp>
    </p:spTree>
    <p:extLst>
      <p:ext uri="{BB962C8B-B14F-4D97-AF65-F5344CB8AC3E}">
        <p14:creationId xmlns:p14="http://schemas.microsoft.com/office/powerpoint/2010/main" val="20933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3484893" cy="261367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20688"/>
            <a:ext cx="3497132" cy="232752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48968"/>
            <a:ext cx="3867268" cy="2573734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39551" y="960779"/>
            <a:ext cx="227773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Сквозь колючие кусты,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Лось бежал изо всех сил,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заметил впопыхах,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рога он потерял.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расстроился ни чуть,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Интересно почему,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ответ очень простой,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Летней вырастут поро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й!</a:t>
            </a:r>
          </a:p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(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Леонов В.А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64536" y="6231372"/>
            <a:ext cx="361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конце осени самец сбрасывает </a:t>
            </a:r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877272"/>
            <a:ext cx="8341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Шубка лисы становится толще, ярче и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пушистее.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лапах у лисы отрастает густая шерсть, поэтому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ходит лиса зимой по снегу как в валенках и ноги у нее не мерзнут. 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6568"/>
            <a:ext cx="2659702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Лисий хвост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 лисицы не напрасно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Белый кончик на хвосте.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кончик виден ясно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самой темной темноте.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Ночь стоит в лесу густом,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Слышен шорох под кустом: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Ходят хвостиком лисята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лисицыным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хвостом.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Малыши шагают смело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черной темени лесной.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Мама — вправо; мама — влево;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А лисята — за лисой.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мамашею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-лисицей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Ходят дети вереницей.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никто из них в сторонку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Не отходит в темноте: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Ведь у каждого лисенка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Белый кончик на хвосте.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В.Орлов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370" y="4015488"/>
            <a:ext cx="2035311" cy="112620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025" y="1052736"/>
            <a:ext cx="2695487" cy="201622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3616907"/>
            <a:ext cx="2545238" cy="192336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5894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775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 нубук</dc:creator>
  <cp:lastModifiedBy>мой нубук</cp:lastModifiedBy>
  <cp:revision>40</cp:revision>
  <dcterms:created xsi:type="dcterms:W3CDTF">2016-10-22T10:20:23Z</dcterms:created>
  <dcterms:modified xsi:type="dcterms:W3CDTF">2016-10-26T13:25:10Z</dcterms:modified>
</cp:coreProperties>
</file>