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diagrams/layout5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ata5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58" r:id="rId2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7D1D7"/>
    <a:srgbClr val="90E5EE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67CC3E7-5830-44AA-8D9F-1C0D52E8F8E7}" type="doc">
      <dgm:prSet loTypeId="urn:microsoft.com/office/officeart/2005/8/layout/pyramid1" loCatId="pyramid" qsTypeId="urn:microsoft.com/office/officeart/2005/8/quickstyle/simple1" qsCatId="simple" csTypeId="urn:microsoft.com/office/officeart/2005/8/colors/accent1_2" csCatId="accent1" phldr="1"/>
      <dgm:spPr/>
    </dgm:pt>
    <dgm:pt modelId="{147B1D85-6519-48BE-865F-238B6E1DBC6E}">
      <dgm:prSet phldrT="[Текст]"/>
      <dgm:spPr/>
      <dgm:t>
        <a:bodyPr/>
        <a:lstStyle/>
        <a:p>
          <a:r>
            <a:rPr lang="ru-RU" dirty="0" smtClean="0"/>
            <a:t>Бог</a:t>
          </a:r>
          <a:endParaRPr lang="ru-RU" dirty="0"/>
        </a:p>
      </dgm:t>
    </dgm:pt>
    <dgm:pt modelId="{4FC18CDC-AA83-44E9-8FB2-DD7968DBBD60}" type="parTrans" cxnId="{377B3FC0-AC03-4A60-BC9A-37CF10053FC0}">
      <dgm:prSet/>
      <dgm:spPr/>
      <dgm:t>
        <a:bodyPr/>
        <a:lstStyle/>
        <a:p>
          <a:endParaRPr lang="ru-RU"/>
        </a:p>
      </dgm:t>
    </dgm:pt>
    <dgm:pt modelId="{D9E6D614-07F5-4D94-BC2F-2489A6596FE5}" type="sibTrans" cxnId="{377B3FC0-AC03-4A60-BC9A-37CF10053FC0}">
      <dgm:prSet/>
      <dgm:spPr/>
      <dgm:t>
        <a:bodyPr/>
        <a:lstStyle/>
        <a:p>
          <a:endParaRPr lang="ru-RU"/>
        </a:p>
      </dgm:t>
    </dgm:pt>
    <dgm:pt modelId="{6E8EBAF3-AAA1-4FE3-A8F8-1FF3BD620018}">
      <dgm:prSet phldrT="[Текст]"/>
      <dgm:spPr/>
      <dgm:t>
        <a:bodyPr/>
        <a:lstStyle/>
        <a:p>
          <a:r>
            <a:rPr lang="ru-RU" dirty="0" smtClean="0"/>
            <a:t>Государство</a:t>
          </a:r>
          <a:endParaRPr lang="ru-RU" dirty="0"/>
        </a:p>
      </dgm:t>
    </dgm:pt>
    <dgm:pt modelId="{5838A549-D166-45F0-B90C-0467703F5DF2}" type="parTrans" cxnId="{2095469A-7133-4953-BB5E-1F47BA664055}">
      <dgm:prSet/>
      <dgm:spPr/>
      <dgm:t>
        <a:bodyPr/>
        <a:lstStyle/>
        <a:p>
          <a:endParaRPr lang="ru-RU"/>
        </a:p>
      </dgm:t>
    </dgm:pt>
    <dgm:pt modelId="{125DEAFB-2C51-4C62-9A22-136ED54E4237}" type="sibTrans" cxnId="{2095469A-7133-4953-BB5E-1F47BA664055}">
      <dgm:prSet/>
      <dgm:spPr/>
      <dgm:t>
        <a:bodyPr/>
        <a:lstStyle/>
        <a:p>
          <a:endParaRPr lang="ru-RU"/>
        </a:p>
      </dgm:t>
    </dgm:pt>
    <dgm:pt modelId="{D1FAFF20-1DE4-456D-AF38-A226D0131069}">
      <dgm:prSet phldrT="[Текст]"/>
      <dgm:spPr/>
      <dgm:t>
        <a:bodyPr/>
        <a:lstStyle/>
        <a:p>
          <a:r>
            <a:rPr lang="ru-RU" dirty="0" smtClean="0"/>
            <a:t>Человек «естественный», одержимый страстями  -  человек «общественный», разумный</a:t>
          </a:r>
          <a:endParaRPr lang="ru-RU" dirty="0"/>
        </a:p>
      </dgm:t>
    </dgm:pt>
    <dgm:pt modelId="{6DEAE305-8432-4B26-814F-15936F804C7C}" type="parTrans" cxnId="{AC03D057-10E0-46CF-929A-11AC85F47428}">
      <dgm:prSet/>
      <dgm:spPr/>
      <dgm:t>
        <a:bodyPr/>
        <a:lstStyle/>
        <a:p>
          <a:endParaRPr lang="ru-RU"/>
        </a:p>
      </dgm:t>
    </dgm:pt>
    <dgm:pt modelId="{CCD5DBF6-8067-4639-8F5D-C6C442584347}" type="sibTrans" cxnId="{AC03D057-10E0-46CF-929A-11AC85F47428}">
      <dgm:prSet/>
      <dgm:spPr/>
      <dgm:t>
        <a:bodyPr/>
        <a:lstStyle/>
        <a:p>
          <a:endParaRPr lang="ru-RU"/>
        </a:p>
      </dgm:t>
    </dgm:pt>
    <dgm:pt modelId="{9A1601AA-AFEE-405D-86FF-5996BDFB575D}" type="pres">
      <dgm:prSet presAssocID="{C67CC3E7-5830-44AA-8D9F-1C0D52E8F8E7}" presName="Name0" presStyleCnt="0">
        <dgm:presLayoutVars>
          <dgm:dir/>
          <dgm:animLvl val="lvl"/>
          <dgm:resizeHandles val="exact"/>
        </dgm:presLayoutVars>
      </dgm:prSet>
      <dgm:spPr/>
    </dgm:pt>
    <dgm:pt modelId="{FD760B4F-76EE-4E57-8EDA-38FA1D4CE76A}" type="pres">
      <dgm:prSet presAssocID="{147B1D85-6519-48BE-865F-238B6E1DBC6E}" presName="Name8" presStyleCnt="0"/>
      <dgm:spPr/>
    </dgm:pt>
    <dgm:pt modelId="{3F7365AF-6D9F-4FAF-8C33-D84500F0AEE1}" type="pres">
      <dgm:prSet presAssocID="{147B1D85-6519-48BE-865F-238B6E1DBC6E}" presName="level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DC12E77-3CFD-46E7-A019-7DAD10CECB96}" type="pres">
      <dgm:prSet presAssocID="{147B1D85-6519-48BE-865F-238B6E1DBC6E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EB2730E-99DE-48DB-8598-47B9A624AF86}" type="pres">
      <dgm:prSet presAssocID="{6E8EBAF3-AAA1-4FE3-A8F8-1FF3BD620018}" presName="Name8" presStyleCnt="0"/>
      <dgm:spPr/>
    </dgm:pt>
    <dgm:pt modelId="{7C7E5740-DE5A-42D4-A9F9-88A2806A8AAA}" type="pres">
      <dgm:prSet presAssocID="{6E8EBAF3-AAA1-4FE3-A8F8-1FF3BD620018}" presName="level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D1D5D66-7F78-4E2A-9793-5132A6247628}" type="pres">
      <dgm:prSet presAssocID="{6E8EBAF3-AAA1-4FE3-A8F8-1FF3BD620018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B56E663-9659-4302-B0BC-34D7BD7C2741}" type="pres">
      <dgm:prSet presAssocID="{D1FAFF20-1DE4-456D-AF38-A226D0131069}" presName="Name8" presStyleCnt="0"/>
      <dgm:spPr/>
    </dgm:pt>
    <dgm:pt modelId="{922B2E60-A5CF-4274-A69E-72FCA9946E27}" type="pres">
      <dgm:prSet presAssocID="{D1FAFF20-1DE4-456D-AF38-A226D0131069}" presName="level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1DC0626-5F41-463D-9154-C2E2BB2F0519}" type="pres">
      <dgm:prSet presAssocID="{D1FAFF20-1DE4-456D-AF38-A226D0131069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C03D057-10E0-46CF-929A-11AC85F47428}" srcId="{C67CC3E7-5830-44AA-8D9F-1C0D52E8F8E7}" destId="{D1FAFF20-1DE4-456D-AF38-A226D0131069}" srcOrd="2" destOrd="0" parTransId="{6DEAE305-8432-4B26-814F-15936F804C7C}" sibTransId="{CCD5DBF6-8067-4639-8F5D-C6C442584347}"/>
    <dgm:cxn modelId="{BD22ED5C-150C-4F58-9DE4-6E482B2DFCD4}" type="presOf" srcId="{147B1D85-6519-48BE-865F-238B6E1DBC6E}" destId="{6DC12E77-3CFD-46E7-A019-7DAD10CECB96}" srcOrd="1" destOrd="0" presId="urn:microsoft.com/office/officeart/2005/8/layout/pyramid1"/>
    <dgm:cxn modelId="{31016083-163E-4E85-BF1D-DEDE79026DB5}" type="presOf" srcId="{D1FAFF20-1DE4-456D-AF38-A226D0131069}" destId="{922B2E60-A5CF-4274-A69E-72FCA9946E27}" srcOrd="0" destOrd="0" presId="urn:microsoft.com/office/officeart/2005/8/layout/pyramid1"/>
    <dgm:cxn modelId="{BE825788-1622-4333-857E-8E4804544FFE}" type="presOf" srcId="{C67CC3E7-5830-44AA-8D9F-1C0D52E8F8E7}" destId="{9A1601AA-AFEE-405D-86FF-5996BDFB575D}" srcOrd="0" destOrd="0" presId="urn:microsoft.com/office/officeart/2005/8/layout/pyramid1"/>
    <dgm:cxn modelId="{0A28C68A-D143-459E-B265-05DB4E7A96F5}" type="presOf" srcId="{D1FAFF20-1DE4-456D-AF38-A226D0131069}" destId="{41DC0626-5F41-463D-9154-C2E2BB2F0519}" srcOrd="1" destOrd="0" presId="urn:microsoft.com/office/officeart/2005/8/layout/pyramid1"/>
    <dgm:cxn modelId="{377B3FC0-AC03-4A60-BC9A-37CF10053FC0}" srcId="{C67CC3E7-5830-44AA-8D9F-1C0D52E8F8E7}" destId="{147B1D85-6519-48BE-865F-238B6E1DBC6E}" srcOrd="0" destOrd="0" parTransId="{4FC18CDC-AA83-44E9-8FB2-DD7968DBBD60}" sibTransId="{D9E6D614-07F5-4D94-BC2F-2489A6596FE5}"/>
    <dgm:cxn modelId="{1B373607-36D0-4749-9B49-50818A89DC0A}" type="presOf" srcId="{147B1D85-6519-48BE-865F-238B6E1DBC6E}" destId="{3F7365AF-6D9F-4FAF-8C33-D84500F0AEE1}" srcOrd="0" destOrd="0" presId="urn:microsoft.com/office/officeart/2005/8/layout/pyramid1"/>
    <dgm:cxn modelId="{2095469A-7133-4953-BB5E-1F47BA664055}" srcId="{C67CC3E7-5830-44AA-8D9F-1C0D52E8F8E7}" destId="{6E8EBAF3-AAA1-4FE3-A8F8-1FF3BD620018}" srcOrd="1" destOrd="0" parTransId="{5838A549-D166-45F0-B90C-0467703F5DF2}" sibTransId="{125DEAFB-2C51-4C62-9A22-136ED54E4237}"/>
    <dgm:cxn modelId="{F5A9C02E-46EB-4AD1-9BDF-FF2248BF5A0A}" type="presOf" srcId="{6E8EBAF3-AAA1-4FE3-A8F8-1FF3BD620018}" destId="{ED1D5D66-7F78-4E2A-9793-5132A6247628}" srcOrd="1" destOrd="0" presId="urn:microsoft.com/office/officeart/2005/8/layout/pyramid1"/>
    <dgm:cxn modelId="{AEDAADF9-FC48-4427-940E-CA5E8EF01B76}" type="presOf" srcId="{6E8EBAF3-AAA1-4FE3-A8F8-1FF3BD620018}" destId="{7C7E5740-DE5A-42D4-A9F9-88A2806A8AAA}" srcOrd="0" destOrd="0" presId="urn:microsoft.com/office/officeart/2005/8/layout/pyramid1"/>
    <dgm:cxn modelId="{23A26932-9FE4-4FA8-A0DA-C466288000D3}" type="presParOf" srcId="{9A1601AA-AFEE-405D-86FF-5996BDFB575D}" destId="{FD760B4F-76EE-4E57-8EDA-38FA1D4CE76A}" srcOrd="0" destOrd="0" presId="urn:microsoft.com/office/officeart/2005/8/layout/pyramid1"/>
    <dgm:cxn modelId="{63BC463F-424E-4634-92B7-449721C1D9A8}" type="presParOf" srcId="{FD760B4F-76EE-4E57-8EDA-38FA1D4CE76A}" destId="{3F7365AF-6D9F-4FAF-8C33-D84500F0AEE1}" srcOrd="0" destOrd="0" presId="urn:microsoft.com/office/officeart/2005/8/layout/pyramid1"/>
    <dgm:cxn modelId="{8473CBD9-597C-46B6-AB27-F8883086787B}" type="presParOf" srcId="{FD760B4F-76EE-4E57-8EDA-38FA1D4CE76A}" destId="{6DC12E77-3CFD-46E7-A019-7DAD10CECB96}" srcOrd="1" destOrd="0" presId="urn:microsoft.com/office/officeart/2005/8/layout/pyramid1"/>
    <dgm:cxn modelId="{BCD82287-8E17-4C23-A0DF-8579E32B5F8E}" type="presParOf" srcId="{9A1601AA-AFEE-405D-86FF-5996BDFB575D}" destId="{3EB2730E-99DE-48DB-8598-47B9A624AF86}" srcOrd="1" destOrd="0" presId="urn:microsoft.com/office/officeart/2005/8/layout/pyramid1"/>
    <dgm:cxn modelId="{AF6BA1A4-C0DA-45A8-97C0-4D506CADCA3C}" type="presParOf" srcId="{3EB2730E-99DE-48DB-8598-47B9A624AF86}" destId="{7C7E5740-DE5A-42D4-A9F9-88A2806A8AAA}" srcOrd="0" destOrd="0" presId="urn:microsoft.com/office/officeart/2005/8/layout/pyramid1"/>
    <dgm:cxn modelId="{3E06C584-5C6F-47E9-BB4A-119C922C62ED}" type="presParOf" srcId="{3EB2730E-99DE-48DB-8598-47B9A624AF86}" destId="{ED1D5D66-7F78-4E2A-9793-5132A6247628}" srcOrd="1" destOrd="0" presId="urn:microsoft.com/office/officeart/2005/8/layout/pyramid1"/>
    <dgm:cxn modelId="{AE19C452-B049-4AEC-9846-AF8B14670648}" type="presParOf" srcId="{9A1601AA-AFEE-405D-86FF-5996BDFB575D}" destId="{BB56E663-9659-4302-B0BC-34D7BD7C2741}" srcOrd="2" destOrd="0" presId="urn:microsoft.com/office/officeart/2005/8/layout/pyramid1"/>
    <dgm:cxn modelId="{67D8F6DD-9784-4092-8A8F-6DD0A4F47436}" type="presParOf" srcId="{BB56E663-9659-4302-B0BC-34D7BD7C2741}" destId="{922B2E60-A5CF-4274-A69E-72FCA9946E27}" srcOrd="0" destOrd="0" presId="urn:microsoft.com/office/officeart/2005/8/layout/pyramid1"/>
    <dgm:cxn modelId="{604F5969-EB53-4E26-A485-121A0FCB6A1C}" type="presParOf" srcId="{BB56E663-9659-4302-B0BC-34D7BD7C2741}" destId="{41DC0626-5F41-463D-9154-C2E2BB2F0519}" srcOrd="1" destOrd="0" presId="urn:microsoft.com/office/officeart/2005/8/layout/pyramid1"/>
  </dgm:cxnLst>
  <dgm:bg/>
  <dgm:whole/>
  <dgm:extLst>
    <a:ext uri="http://schemas.microsoft.com/office/drawing/2008/diagram"/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D4F1367-430F-47ED-9792-9FC0869D8615}" type="doc">
      <dgm:prSet loTypeId="urn:microsoft.com/office/officeart/2005/8/layout/arrow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0B788C0-5DBD-486A-A1CD-4B63F41AFAC6}">
      <dgm:prSet phldrT="[Текст]"/>
      <dgm:spPr/>
      <dgm:t>
        <a:bodyPr/>
        <a:lstStyle/>
        <a:p>
          <a:r>
            <a:rPr lang="ru-RU" dirty="0" smtClean="0"/>
            <a:t>Чувство, страсть</a:t>
          </a:r>
          <a:endParaRPr lang="ru-RU" dirty="0"/>
        </a:p>
      </dgm:t>
    </dgm:pt>
    <dgm:pt modelId="{15AE6A54-B365-4EAE-B7A5-24D632A21071}" type="parTrans" cxnId="{025260DD-787D-4645-A5D9-71AA6E9E933F}">
      <dgm:prSet/>
      <dgm:spPr/>
      <dgm:t>
        <a:bodyPr/>
        <a:lstStyle/>
        <a:p>
          <a:endParaRPr lang="ru-RU"/>
        </a:p>
      </dgm:t>
    </dgm:pt>
    <dgm:pt modelId="{90DE629E-A45A-4841-AC1D-867A4BFED89E}" type="sibTrans" cxnId="{025260DD-787D-4645-A5D9-71AA6E9E933F}">
      <dgm:prSet/>
      <dgm:spPr/>
      <dgm:t>
        <a:bodyPr/>
        <a:lstStyle/>
        <a:p>
          <a:endParaRPr lang="ru-RU"/>
        </a:p>
      </dgm:t>
    </dgm:pt>
    <dgm:pt modelId="{46E2CECD-A600-4840-9B44-F91F9796D683}">
      <dgm:prSet phldrT="[Текст]"/>
      <dgm:spPr/>
      <dgm:t>
        <a:bodyPr/>
        <a:lstStyle/>
        <a:p>
          <a:r>
            <a:rPr lang="ru-RU" dirty="0" smtClean="0"/>
            <a:t>Долг, разум</a:t>
          </a:r>
          <a:endParaRPr lang="ru-RU" dirty="0"/>
        </a:p>
      </dgm:t>
    </dgm:pt>
    <dgm:pt modelId="{C26D1D8F-15C4-499D-9B66-57C89552FF0F}" type="parTrans" cxnId="{E9AE3072-9745-4941-B959-311CC1E9C06B}">
      <dgm:prSet/>
      <dgm:spPr/>
      <dgm:t>
        <a:bodyPr/>
        <a:lstStyle/>
        <a:p>
          <a:endParaRPr lang="ru-RU"/>
        </a:p>
      </dgm:t>
    </dgm:pt>
    <dgm:pt modelId="{875BDDFD-925D-492B-B82C-3A4639B56722}" type="sibTrans" cxnId="{E9AE3072-9745-4941-B959-311CC1E9C06B}">
      <dgm:prSet/>
      <dgm:spPr/>
      <dgm:t>
        <a:bodyPr/>
        <a:lstStyle/>
        <a:p>
          <a:endParaRPr lang="ru-RU"/>
        </a:p>
      </dgm:t>
    </dgm:pt>
    <dgm:pt modelId="{6F4A3150-6325-401B-A903-0BF8EB863C3C}" type="pres">
      <dgm:prSet presAssocID="{FD4F1367-430F-47ED-9792-9FC0869D8615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E903195-01CB-43F8-AAB5-F1665D432621}" type="pres">
      <dgm:prSet presAssocID="{40B788C0-5DBD-486A-A1CD-4B63F41AFAC6}" presName="arrow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7D48001-F5C6-4600-9D1E-E9149109B0CA}" type="pres">
      <dgm:prSet presAssocID="{46E2CECD-A600-4840-9B44-F91F9796D683}" presName="arrow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5D05919-242C-499D-A5FE-8E6DB4616F23}" type="presOf" srcId="{FD4F1367-430F-47ED-9792-9FC0869D8615}" destId="{6F4A3150-6325-401B-A903-0BF8EB863C3C}" srcOrd="0" destOrd="0" presId="urn:microsoft.com/office/officeart/2005/8/layout/arrow5"/>
    <dgm:cxn modelId="{025260DD-787D-4645-A5D9-71AA6E9E933F}" srcId="{FD4F1367-430F-47ED-9792-9FC0869D8615}" destId="{40B788C0-5DBD-486A-A1CD-4B63F41AFAC6}" srcOrd="0" destOrd="0" parTransId="{15AE6A54-B365-4EAE-B7A5-24D632A21071}" sibTransId="{90DE629E-A45A-4841-AC1D-867A4BFED89E}"/>
    <dgm:cxn modelId="{F479953D-C0DA-46A7-A2CB-11D1A94C0D1F}" type="presOf" srcId="{40B788C0-5DBD-486A-A1CD-4B63F41AFAC6}" destId="{1E903195-01CB-43F8-AAB5-F1665D432621}" srcOrd="0" destOrd="0" presId="urn:microsoft.com/office/officeart/2005/8/layout/arrow5"/>
    <dgm:cxn modelId="{4BCACB6F-239D-43F2-AA85-09B48F865C36}" type="presOf" srcId="{46E2CECD-A600-4840-9B44-F91F9796D683}" destId="{17D48001-F5C6-4600-9D1E-E9149109B0CA}" srcOrd="0" destOrd="0" presId="urn:microsoft.com/office/officeart/2005/8/layout/arrow5"/>
    <dgm:cxn modelId="{E9AE3072-9745-4941-B959-311CC1E9C06B}" srcId="{FD4F1367-430F-47ED-9792-9FC0869D8615}" destId="{46E2CECD-A600-4840-9B44-F91F9796D683}" srcOrd="1" destOrd="0" parTransId="{C26D1D8F-15C4-499D-9B66-57C89552FF0F}" sibTransId="{875BDDFD-925D-492B-B82C-3A4639B56722}"/>
    <dgm:cxn modelId="{494E53BB-406E-4FD1-AA7C-DAC3AA75E957}" type="presParOf" srcId="{6F4A3150-6325-401B-A903-0BF8EB863C3C}" destId="{1E903195-01CB-43F8-AAB5-F1665D432621}" srcOrd="0" destOrd="0" presId="urn:microsoft.com/office/officeart/2005/8/layout/arrow5"/>
    <dgm:cxn modelId="{6F1F6B4E-1F86-4E2D-B7B6-ADD7D19B448A}" type="presParOf" srcId="{6F4A3150-6325-401B-A903-0BF8EB863C3C}" destId="{17D48001-F5C6-4600-9D1E-E9149109B0CA}" srcOrd="1" destOrd="0" presId="urn:microsoft.com/office/officeart/2005/8/layout/arrow5"/>
  </dgm:cxnLst>
  <dgm:bg/>
  <dgm:whole/>
  <dgm:extLst>
    <a:ext uri="http://schemas.microsoft.com/office/drawing/2008/diagram"/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294C958-0E0E-41C7-90F0-3610F66F2E16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7A3D2EC5-F846-41AD-A24C-C84473837444}">
      <dgm:prSet custT="1"/>
      <dgm:spPr/>
      <dgm:t>
        <a:bodyPr/>
        <a:lstStyle/>
        <a:p>
          <a:pPr rtl="0"/>
          <a:r>
            <a:rPr lang="ru-RU" sz="1600" b="1" dirty="0" smtClean="0"/>
            <a:t>Скупость</a:t>
          </a:r>
          <a:endParaRPr lang="ru-RU" sz="1600" b="1" dirty="0"/>
        </a:p>
      </dgm:t>
    </dgm:pt>
    <dgm:pt modelId="{6904960A-59AB-461D-B76B-564C2D62E600}" type="parTrans" cxnId="{023141D2-F9AF-485B-B7DE-B0DDD1F07AFA}">
      <dgm:prSet/>
      <dgm:spPr/>
      <dgm:t>
        <a:bodyPr/>
        <a:lstStyle/>
        <a:p>
          <a:endParaRPr lang="ru-RU"/>
        </a:p>
      </dgm:t>
    </dgm:pt>
    <dgm:pt modelId="{2C67AFE8-27B7-4AC9-8794-B0DBA78CC1BC}" type="sibTrans" cxnId="{023141D2-F9AF-485B-B7DE-B0DDD1F07AFA}">
      <dgm:prSet/>
      <dgm:spPr/>
      <dgm:t>
        <a:bodyPr/>
        <a:lstStyle/>
        <a:p>
          <a:endParaRPr lang="ru-RU"/>
        </a:p>
      </dgm:t>
    </dgm:pt>
    <dgm:pt modelId="{15AE4702-7512-427E-8122-69E5724289EB}">
      <dgm:prSet custT="1"/>
      <dgm:spPr/>
      <dgm:t>
        <a:bodyPr/>
        <a:lstStyle/>
        <a:p>
          <a:pPr rtl="0"/>
          <a:r>
            <a:rPr lang="ru-RU" sz="1600" b="1" dirty="0" smtClean="0"/>
            <a:t>Ревность</a:t>
          </a:r>
          <a:endParaRPr lang="ru-RU" sz="1600" b="1" dirty="0"/>
        </a:p>
      </dgm:t>
    </dgm:pt>
    <dgm:pt modelId="{A8B697D8-CD78-416D-A0A1-7B007ADAE01C}" type="parTrans" cxnId="{FB74DC15-15DF-4650-9BA3-B589E530627A}">
      <dgm:prSet/>
      <dgm:spPr/>
      <dgm:t>
        <a:bodyPr/>
        <a:lstStyle/>
        <a:p>
          <a:endParaRPr lang="ru-RU"/>
        </a:p>
      </dgm:t>
    </dgm:pt>
    <dgm:pt modelId="{82D24B91-17ED-4219-B8D0-A6AB2599FFD9}" type="sibTrans" cxnId="{FB74DC15-15DF-4650-9BA3-B589E530627A}">
      <dgm:prSet/>
      <dgm:spPr/>
      <dgm:t>
        <a:bodyPr/>
        <a:lstStyle/>
        <a:p>
          <a:endParaRPr lang="ru-RU"/>
        </a:p>
      </dgm:t>
    </dgm:pt>
    <dgm:pt modelId="{1B978694-3D12-4BB7-9DD9-9D64A264B2FE}">
      <dgm:prSet custT="1"/>
      <dgm:spPr/>
      <dgm:t>
        <a:bodyPr/>
        <a:lstStyle/>
        <a:p>
          <a:pPr rtl="0"/>
          <a:r>
            <a:rPr lang="ru-RU" sz="1600" b="1" dirty="0" smtClean="0"/>
            <a:t>Лживость</a:t>
          </a:r>
          <a:endParaRPr lang="ru-RU" sz="1600" b="1" dirty="0"/>
        </a:p>
      </dgm:t>
    </dgm:pt>
    <dgm:pt modelId="{67564BDC-56B2-4F10-B0F4-FDFE631C3E36}" type="parTrans" cxnId="{DE31A7F9-FD83-4193-AD9C-B45C529617BF}">
      <dgm:prSet/>
      <dgm:spPr/>
      <dgm:t>
        <a:bodyPr/>
        <a:lstStyle/>
        <a:p>
          <a:endParaRPr lang="ru-RU"/>
        </a:p>
      </dgm:t>
    </dgm:pt>
    <dgm:pt modelId="{F722AC48-1253-4518-9B6A-0A8BCA8F8600}" type="sibTrans" cxnId="{DE31A7F9-FD83-4193-AD9C-B45C529617BF}">
      <dgm:prSet/>
      <dgm:spPr/>
      <dgm:t>
        <a:bodyPr/>
        <a:lstStyle/>
        <a:p>
          <a:endParaRPr lang="ru-RU"/>
        </a:p>
      </dgm:t>
    </dgm:pt>
    <dgm:pt modelId="{BA3CE30B-8FDE-4EC6-9EA2-B8F902B02A01}">
      <dgm:prSet custT="1"/>
      <dgm:spPr/>
      <dgm:t>
        <a:bodyPr/>
        <a:lstStyle/>
        <a:p>
          <a:pPr rtl="0"/>
          <a:r>
            <a:rPr lang="ru-RU" sz="1600" b="1" dirty="0" smtClean="0"/>
            <a:t>Лицемерие</a:t>
          </a:r>
          <a:endParaRPr lang="ru-RU" sz="1600" b="1" dirty="0"/>
        </a:p>
      </dgm:t>
    </dgm:pt>
    <dgm:pt modelId="{443D58F2-980C-4D1D-81DB-94C691B72F67}" type="parTrans" cxnId="{85EBEE19-E4FE-42CD-944B-6E3679F3FACF}">
      <dgm:prSet/>
      <dgm:spPr/>
      <dgm:t>
        <a:bodyPr/>
        <a:lstStyle/>
        <a:p>
          <a:endParaRPr lang="ru-RU"/>
        </a:p>
      </dgm:t>
    </dgm:pt>
    <dgm:pt modelId="{E385BF34-65F3-4A36-8A55-A67F287FDE73}" type="sibTrans" cxnId="{85EBEE19-E4FE-42CD-944B-6E3679F3FACF}">
      <dgm:prSet/>
      <dgm:spPr/>
      <dgm:t>
        <a:bodyPr/>
        <a:lstStyle/>
        <a:p>
          <a:endParaRPr lang="ru-RU"/>
        </a:p>
      </dgm:t>
    </dgm:pt>
    <dgm:pt modelId="{9C48738C-0923-4960-8A90-B25D0E7CC252}">
      <dgm:prSet custT="1"/>
      <dgm:spPr/>
      <dgm:t>
        <a:bodyPr/>
        <a:lstStyle/>
        <a:p>
          <a:pPr rtl="0"/>
          <a:r>
            <a:rPr lang="ru-RU" sz="1600" b="1" dirty="0" smtClean="0"/>
            <a:t>Любовь</a:t>
          </a:r>
          <a:endParaRPr lang="ru-RU" sz="1600" b="1" dirty="0"/>
        </a:p>
      </dgm:t>
    </dgm:pt>
    <dgm:pt modelId="{3A822AB4-275E-4680-A3AC-2FD26576D53B}" type="parTrans" cxnId="{E0E2C83B-33BB-4FD3-9F7A-CF41FE91B834}">
      <dgm:prSet/>
      <dgm:spPr/>
      <dgm:t>
        <a:bodyPr/>
        <a:lstStyle/>
        <a:p>
          <a:endParaRPr lang="ru-RU"/>
        </a:p>
      </dgm:t>
    </dgm:pt>
    <dgm:pt modelId="{F5994FB8-D12D-4C1C-9C8B-D7C52DD00DDB}" type="sibTrans" cxnId="{E0E2C83B-33BB-4FD3-9F7A-CF41FE91B834}">
      <dgm:prSet/>
      <dgm:spPr/>
      <dgm:t>
        <a:bodyPr/>
        <a:lstStyle/>
        <a:p>
          <a:endParaRPr lang="ru-RU"/>
        </a:p>
      </dgm:t>
    </dgm:pt>
    <dgm:pt modelId="{94DB7CB3-DBA7-4524-9370-39B373A6525B}">
      <dgm:prSet custT="1"/>
      <dgm:spPr/>
      <dgm:t>
        <a:bodyPr/>
        <a:lstStyle/>
        <a:p>
          <a:pPr rtl="0"/>
          <a:r>
            <a:rPr lang="ru-RU" sz="1600" b="1" dirty="0" smtClean="0"/>
            <a:t>Патриотизм</a:t>
          </a:r>
          <a:endParaRPr lang="ru-RU" sz="1600" b="1" dirty="0"/>
        </a:p>
      </dgm:t>
    </dgm:pt>
    <dgm:pt modelId="{846F3244-F3AB-4A7C-BB15-F286AB4269FA}" type="parTrans" cxnId="{B924D9A9-4514-4EE1-A900-A9AF532F148A}">
      <dgm:prSet/>
      <dgm:spPr/>
      <dgm:t>
        <a:bodyPr/>
        <a:lstStyle/>
        <a:p>
          <a:endParaRPr lang="ru-RU"/>
        </a:p>
      </dgm:t>
    </dgm:pt>
    <dgm:pt modelId="{80C2E2AE-D2DE-4CC0-AB6A-FD1C4C169EEE}" type="sibTrans" cxnId="{B924D9A9-4514-4EE1-A900-A9AF532F148A}">
      <dgm:prSet/>
      <dgm:spPr/>
      <dgm:t>
        <a:bodyPr/>
        <a:lstStyle/>
        <a:p>
          <a:endParaRPr lang="ru-RU"/>
        </a:p>
      </dgm:t>
    </dgm:pt>
    <dgm:pt modelId="{3F1133E5-2D2A-4890-9E34-D422A3E5F993}">
      <dgm:prSet custT="1"/>
      <dgm:spPr/>
      <dgm:t>
        <a:bodyPr/>
        <a:lstStyle/>
        <a:p>
          <a:pPr rtl="0"/>
          <a:r>
            <a:rPr lang="ru-RU" sz="1600" b="1" dirty="0" smtClean="0"/>
            <a:t>Долг</a:t>
          </a:r>
          <a:endParaRPr lang="ru-RU" sz="1600" b="1" dirty="0"/>
        </a:p>
      </dgm:t>
    </dgm:pt>
    <dgm:pt modelId="{FF1B26ED-FE27-45B5-820E-ADD79D09360A}" type="parTrans" cxnId="{F3B7C62F-04AC-477F-921E-89837757EBB3}">
      <dgm:prSet/>
      <dgm:spPr/>
      <dgm:t>
        <a:bodyPr/>
        <a:lstStyle/>
        <a:p>
          <a:endParaRPr lang="ru-RU"/>
        </a:p>
      </dgm:t>
    </dgm:pt>
    <dgm:pt modelId="{E1FA07AE-8062-4DCB-AC63-302D3FD8F740}" type="sibTrans" cxnId="{F3B7C62F-04AC-477F-921E-89837757EBB3}">
      <dgm:prSet/>
      <dgm:spPr/>
      <dgm:t>
        <a:bodyPr/>
        <a:lstStyle/>
        <a:p>
          <a:endParaRPr lang="ru-RU"/>
        </a:p>
      </dgm:t>
    </dgm:pt>
    <dgm:pt modelId="{3458384D-D38D-41DB-9ABA-17935A27287C}" type="pres">
      <dgm:prSet presAssocID="{0294C958-0E0E-41C7-90F0-3610F66F2E16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047E427-9EB8-42AB-A242-8AE4BC9515B4}" type="pres">
      <dgm:prSet presAssocID="{7A3D2EC5-F846-41AD-A24C-C84473837444}" presName="parentLin" presStyleCnt="0"/>
      <dgm:spPr/>
    </dgm:pt>
    <dgm:pt modelId="{F23A994B-E413-4917-BFB4-6E301B64A24F}" type="pres">
      <dgm:prSet presAssocID="{7A3D2EC5-F846-41AD-A24C-C84473837444}" presName="parentLeftMargin" presStyleLbl="node1" presStyleIdx="0" presStyleCnt="7"/>
      <dgm:spPr/>
      <dgm:t>
        <a:bodyPr/>
        <a:lstStyle/>
        <a:p>
          <a:endParaRPr lang="ru-RU"/>
        </a:p>
      </dgm:t>
    </dgm:pt>
    <dgm:pt modelId="{9F7BDF8B-3955-43A2-8EF5-7AA09F02436F}" type="pres">
      <dgm:prSet presAssocID="{7A3D2EC5-F846-41AD-A24C-C84473837444}" presName="parentText" presStyleLbl="node1" presStyleIdx="0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0688DEC-27D7-48CD-9F6E-888EBB2CAFEB}" type="pres">
      <dgm:prSet presAssocID="{7A3D2EC5-F846-41AD-A24C-C84473837444}" presName="negativeSpace" presStyleCnt="0"/>
      <dgm:spPr/>
    </dgm:pt>
    <dgm:pt modelId="{EAE7C047-8368-4B2B-ABBF-7B3BB35C42AA}" type="pres">
      <dgm:prSet presAssocID="{7A3D2EC5-F846-41AD-A24C-C84473837444}" presName="childText" presStyleLbl="conFgAcc1" presStyleIdx="0" presStyleCnt="7">
        <dgm:presLayoutVars>
          <dgm:bulletEnabled val="1"/>
        </dgm:presLayoutVars>
      </dgm:prSet>
      <dgm:spPr/>
    </dgm:pt>
    <dgm:pt modelId="{CF6A7A3E-21B8-4790-819B-220E2895ECDC}" type="pres">
      <dgm:prSet presAssocID="{2C67AFE8-27B7-4AC9-8794-B0DBA78CC1BC}" presName="spaceBetweenRectangles" presStyleCnt="0"/>
      <dgm:spPr/>
    </dgm:pt>
    <dgm:pt modelId="{14942003-834B-4597-AC63-A02D7026B2DB}" type="pres">
      <dgm:prSet presAssocID="{15AE4702-7512-427E-8122-69E5724289EB}" presName="parentLin" presStyleCnt="0"/>
      <dgm:spPr/>
    </dgm:pt>
    <dgm:pt modelId="{536B905E-B1E0-4CED-B836-783F0DAB4F98}" type="pres">
      <dgm:prSet presAssocID="{15AE4702-7512-427E-8122-69E5724289EB}" presName="parentLeftMargin" presStyleLbl="node1" presStyleIdx="0" presStyleCnt="7"/>
      <dgm:spPr/>
      <dgm:t>
        <a:bodyPr/>
        <a:lstStyle/>
        <a:p>
          <a:endParaRPr lang="ru-RU"/>
        </a:p>
      </dgm:t>
    </dgm:pt>
    <dgm:pt modelId="{3919B9D8-80CC-4E9A-AE09-134CC08AD53D}" type="pres">
      <dgm:prSet presAssocID="{15AE4702-7512-427E-8122-69E5724289EB}" presName="parentText" presStyleLbl="node1" presStyleIdx="1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CFA2728-CA9B-408F-AB46-0E3E560BD916}" type="pres">
      <dgm:prSet presAssocID="{15AE4702-7512-427E-8122-69E5724289EB}" presName="negativeSpace" presStyleCnt="0"/>
      <dgm:spPr/>
    </dgm:pt>
    <dgm:pt modelId="{2E32335D-33A3-4F9A-BA41-FE77195A8DB1}" type="pres">
      <dgm:prSet presAssocID="{15AE4702-7512-427E-8122-69E5724289EB}" presName="childText" presStyleLbl="conFgAcc1" presStyleIdx="1" presStyleCnt="7">
        <dgm:presLayoutVars>
          <dgm:bulletEnabled val="1"/>
        </dgm:presLayoutVars>
      </dgm:prSet>
      <dgm:spPr/>
    </dgm:pt>
    <dgm:pt modelId="{025EBC0B-A916-4C49-8048-BEF10D60597D}" type="pres">
      <dgm:prSet presAssocID="{82D24B91-17ED-4219-B8D0-A6AB2599FFD9}" presName="spaceBetweenRectangles" presStyleCnt="0"/>
      <dgm:spPr/>
    </dgm:pt>
    <dgm:pt modelId="{7729C534-1510-4483-BF25-94326291F8EF}" type="pres">
      <dgm:prSet presAssocID="{1B978694-3D12-4BB7-9DD9-9D64A264B2FE}" presName="parentLin" presStyleCnt="0"/>
      <dgm:spPr/>
    </dgm:pt>
    <dgm:pt modelId="{404EA438-624B-482C-8C8F-0DAA4C5D0EF6}" type="pres">
      <dgm:prSet presAssocID="{1B978694-3D12-4BB7-9DD9-9D64A264B2FE}" presName="parentLeftMargin" presStyleLbl="node1" presStyleIdx="1" presStyleCnt="7"/>
      <dgm:spPr/>
      <dgm:t>
        <a:bodyPr/>
        <a:lstStyle/>
        <a:p>
          <a:endParaRPr lang="ru-RU"/>
        </a:p>
      </dgm:t>
    </dgm:pt>
    <dgm:pt modelId="{A4A4019B-D924-4336-B566-92835A6C47C6}" type="pres">
      <dgm:prSet presAssocID="{1B978694-3D12-4BB7-9DD9-9D64A264B2FE}" presName="parentText" presStyleLbl="node1" presStyleIdx="2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E0936B1-8DBE-4099-A2A3-FD7734D512DC}" type="pres">
      <dgm:prSet presAssocID="{1B978694-3D12-4BB7-9DD9-9D64A264B2FE}" presName="negativeSpace" presStyleCnt="0"/>
      <dgm:spPr/>
    </dgm:pt>
    <dgm:pt modelId="{B2AED6F7-5C02-46F4-99A4-62E7862FDF2D}" type="pres">
      <dgm:prSet presAssocID="{1B978694-3D12-4BB7-9DD9-9D64A264B2FE}" presName="childText" presStyleLbl="conFgAcc1" presStyleIdx="2" presStyleCnt="7">
        <dgm:presLayoutVars>
          <dgm:bulletEnabled val="1"/>
        </dgm:presLayoutVars>
      </dgm:prSet>
      <dgm:spPr/>
    </dgm:pt>
    <dgm:pt modelId="{6083F04C-AFFF-45D2-A19A-D5B596F17DA0}" type="pres">
      <dgm:prSet presAssocID="{F722AC48-1253-4518-9B6A-0A8BCA8F8600}" presName="spaceBetweenRectangles" presStyleCnt="0"/>
      <dgm:spPr/>
    </dgm:pt>
    <dgm:pt modelId="{22501570-0769-4B10-9A9D-62CE15F959F0}" type="pres">
      <dgm:prSet presAssocID="{BA3CE30B-8FDE-4EC6-9EA2-B8F902B02A01}" presName="parentLin" presStyleCnt="0"/>
      <dgm:spPr/>
    </dgm:pt>
    <dgm:pt modelId="{E4448D94-1C2F-4901-8C46-0F49C70B523D}" type="pres">
      <dgm:prSet presAssocID="{BA3CE30B-8FDE-4EC6-9EA2-B8F902B02A01}" presName="parentLeftMargin" presStyleLbl="node1" presStyleIdx="2" presStyleCnt="7"/>
      <dgm:spPr/>
      <dgm:t>
        <a:bodyPr/>
        <a:lstStyle/>
        <a:p>
          <a:endParaRPr lang="ru-RU"/>
        </a:p>
      </dgm:t>
    </dgm:pt>
    <dgm:pt modelId="{AA62854C-B063-485F-9213-F6FCA410D138}" type="pres">
      <dgm:prSet presAssocID="{BA3CE30B-8FDE-4EC6-9EA2-B8F902B02A01}" presName="parentText" presStyleLbl="node1" presStyleIdx="3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66DF1BB-2BA3-4E76-B1CC-6F542D21764E}" type="pres">
      <dgm:prSet presAssocID="{BA3CE30B-8FDE-4EC6-9EA2-B8F902B02A01}" presName="negativeSpace" presStyleCnt="0"/>
      <dgm:spPr/>
    </dgm:pt>
    <dgm:pt modelId="{6578C09D-F525-4B70-843A-E392BEA4B624}" type="pres">
      <dgm:prSet presAssocID="{BA3CE30B-8FDE-4EC6-9EA2-B8F902B02A01}" presName="childText" presStyleLbl="conFgAcc1" presStyleIdx="3" presStyleCnt="7">
        <dgm:presLayoutVars>
          <dgm:bulletEnabled val="1"/>
        </dgm:presLayoutVars>
      </dgm:prSet>
      <dgm:spPr/>
    </dgm:pt>
    <dgm:pt modelId="{758E72E4-5271-4059-A3A6-678692932E42}" type="pres">
      <dgm:prSet presAssocID="{E385BF34-65F3-4A36-8A55-A67F287FDE73}" presName="spaceBetweenRectangles" presStyleCnt="0"/>
      <dgm:spPr/>
    </dgm:pt>
    <dgm:pt modelId="{164813AC-62ED-4E16-8D2B-373D47EDEA2C}" type="pres">
      <dgm:prSet presAssocID="{9C48738C-0923-4960-8A90-B25D0E7CC252}" presName="parentLin" presStyleCnt="0"/>
      <dgm:spPr/>
    </dgm:pt>
    <dgm:pt modelId="{47CF98E6-82A0-457C-ABB9-DFE1569F1DCD}" type="pres">
      <dgm:prSet presAssocID="{9C48738C-0923-4960-8A90-B25D0E7CC252}" presName="parentLeftMargin" presStyleLbl="node1" presStyleIdx="3" presStyleCnt="7"/>
      <dgm:spPr/>
      <dgm:t>
        <a:bodyPr/>
        <a:lstStyle/>
        <a:p>
          <a:endParaRPr lang="ru-RU"/>
        </a:p>
      </dgm:t>
    </dgm:pt>
    <dgm:pt modelId="{A80A18AF-5B0B-445C-A5CA-0F6A4BCCAF38}" type="pres">
      <dgm:prSet presAssocID="{9C48738C-0923-4960-8A90-B25D0E7CC252}" presName="parentText" presStyleLbl="node1" presStyleIdx="4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EC7A875-3023-483F-9382-D3B75C4F7504}" type="pres">
      <dgm:prSet presAssocID="{9C48738C-0923-4960-8A90-B25D0E7CC252}" presName="negativeSpace" presStyleCnt="0"/>
      <dgm:spPr/>
    </dgm:pt>
    <dgm:pt modelId="{6A5C379D-1E69-404A-A8A5-FD5EB6619322}" type="pres">
      <dgm:prSet presAssocID="{9C48738C-0923-4960-8A90-B25D0E7CC252}" presName="childText" presStyleLbl="conFgAcc1" presStyleIdx="4" presStyleCnt="7">
        <dgm:presLayoutVars>
          <dgm:bulletEnabled val="1"/>
        </dgm:presLayoutVars>
      </dgm:prSet>
      <dgm:spPr/>
    </dgm:pt>
    <dgm:pt modelId="{684798F8-16CC-413B-98F7-70FF37CCC1A6}" type="pres">
      <dgm:prSet presAssocID="{F5994FB8-D12D-4C1C-9C8B-D7C52DD00DDB}" presName="spaceBetweenRectangles" presStyleCnt="0"/>
      <dgm:spPr/>
    </dgm:pt>
    <dgm:pt modelId="{D7340F32-86D9-4196-80D1-0068C34E4BC4}" type="pres">
      <dgm:prSet presAssocID="{94DB7CB3-DBA7-4524-9370-39B373A6525B}" presName="parentLin" presStyleCnt="0"/>
      <dgm:spPr/>
    </dgm:pt>
    <dgm:pt modelId="{B68CAAA3-6335-4D02-8A6E-0E526C0FC7E8}" type="pres">
      <dgm:prSet presAssocID="{94DB7CB3-DBA7-4524-9370-39B373A6525B}" presName="parentLeftMargin" presStyleLbl="node1" presStyleIdx="4" presStyleCnt="7"/>
      <dgm:spPr/>
      <dgm:t>
        <a:bodyPr/>
        <a:lstStyle/>
        <a:p>
          <a:endParaRPr lang="ru-RU"/>
        </a:p>
      </dgm:t>
    </dgm:pt>
    <dgm:pt modelId="{0B10AAA8-B515-46D2-B752-01230B7B578C}" type="pres">
      <dgm:prSet presAssocID="{94DB7CB3-DBA7-4524-9370-39B373A6525B}" presName="parentText" presStyleLbl="node1" presStyleIdx="5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AFEAC27-9BF1-40E9-897C-BC67819325C4}" type="pres">
      <dgm:prSet presAssocID="{94DB7CB3-DBA7-4524-9370-39B373A6525B}" presName="negativeSpace" presStyleCnt="0"/>
      <dgm:spPr/>
    </dgm:pt>
    <dgm:pt modelId="{127C4BF6-35D8-46EB-995A-FF3B3AD38A8C}" type="pres">
      <dgm:prSet presAssocID="{94DB7CB3-DBA7-4524-9370-39B373A6525B}" presName="childText" presStyleLbl="conFgAcc1" presStyleIdx="5" presStyleCnt="7">
        <dgm:presLayoutVars>
          <dgm:bulletEnabled val="1"/>
        </dgm:presLayoutVars>
      </dgm:prSet>
      <dgm:spPr/>
    </dgm:pt>
    <dgm:pt modelId="{C5F3D867-7E6A-4870-948D-205D899D352A}" type="pres">
      <dgm:prSet presAssocID="{80C2E2AE-D2DE-4CC0-AB6A-FD1C4C169EEE}" presName="spaceBetweenRectangles" presStyleCnt="0"/>
      <dgm:spPr/>
    </dgm:pt>
    <dgm:pt modelId="{D3CD3525-636E-42E8-BBE5-A6F352F6C830}" type="pres">
      <dgm:prSet presAssocID="{3F1133E5-2D2A-4890-9E34-D422A3E5F993}" presName="parentLin" presStyleCnt="0"/>
      <dgm:spPr/>
    </dgm:pt>
    <dgm:pt modelId="{0C8290F5-BC1F-4EC7-8366-FD1D0329AB71}" type="pres">
      <dgm:prSet presAssocID="{3F1133E5-2D2A-4890-9E34-D422A3E5F993}" presName="parentLeftMargin" presStyleLbl="node1" presStyleIdx="5" presStyleCnt="7"/>
      <dgm:spPr/>
      <dgm:t>
        <a:bodyPr/>
        <a:lstStyle/>
        <a:p>
          <a:endParaRPr lang="ru-RU"/>
        </a:p>
      </dgm:t>
    </dgm:pt>
    <dgm:pt modelId="{05B74B0B-AF8A-40EE-BAD7-29B8EDBE186A}" type="pres">
      <dgm:prSet presAssocID="{3F1133E5-2D2A-4890-9E34-D422A3E5F993}" presName="parentText" presStyleLbl="node1" presStyleIdx="6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1A541F1-8BCB-4A39-8695-CA118966F8A3}" type="pres">
      <dgm:prSet presAssocID="{3F1133E5-2D2A-4890-9E34-D422A3E5F993}" presName="negativeSpace" presStyleCnt="0"/>
      <dgm:spPr/>
    </dgm:pt>
    <dgm:pt modelId="{56505063-9728-48FC-9899-CD0D7EAD3F2E}" type="pres">
      <dgm:prSet presAssocID="{3F1133E5-2D2A-4890-9E34-D422A3E5F993}" presName="childText" presStyleLbl="conFgAcc1" presStyleIdx="6" presStyleCnt="7">
        <dgm:presLayoutVars>
          <dgm:bulletEnabled val="1"/>
        </dgm:presLayoutVars>
      </dgm:prSet>
      <dgm:spPr/>
    </dgm:pt>
  </dgm:ptLst>
  <dgm:cxnLst>
    <dgm:cxn modelId="{2E60323F-41DB-4F28-A6B1-76650E7E8AA7}" type="presOf" srcId="{BA3CE30B-8FDE-4EC6-9EA2-B8F902B02A01}" destId="{E4448D94-1C2F-4901-8C46-0F49C70B523D}" srcOrd="0" destOrd="0" presId="urn:microsoft.com/office/officeart/2005/8/layout/list1"/>
    <dgm:cxn modelId="{CF5B1674-9562-49A7-8081-F92CCA234BEB}" type="presOf" srcId="{15AE4702-7512-427E-8122-69E5724289EB}" destId="{3919B9D8-80CC-4E9A-AE09-134CC08AD53D}" srcOrd="1" destOrd="0" presId="urn:microsoft.com/office/officeart/2005/8/layout/list1"/>
    <dgm:cxn modelId="{85EBEE19-E4FE-42CD-944B-6E3679F3FACF}" srcId="{0294C958-0E0E-41C7-90F0-3610F66F2E16}" destId="{BA3CE30B-8FDE-4EC6-9EA2-B8F902B02A01}" srcOrd="3" destOrd="0" parTransId="{443D58F2-980C-4D1D-81DB-94C691B72F67}" sibTransId="{E385BF34-65F3-4A36-8A55-A67F287FDE73}"/>
    <dgm:cxn modelId="{B924D9A9-4514-4EE1-A900-A9AF532F148A}" srcId="{0294C958-0E0E-41C7-90F0-3610F66F2E16}" destId="{94DB7CB3-DBA7-4524-9370-39B373A6525B}" srcOrd="5" destOrd="0" parTransId="{846F3244-F3AB-4A7C-BB15-F286AB4269FA}" sibTransId="{80C2E2AE-D2DE-4CC0-AB6A-FD1C4C169EEE}"/>
    <dgm:cxn modelId="{2E8FB5B8-CD74-49F4-B479-CD350A14FD2C}" type="presOf" srcId="{9C48738C-0923-4960-8A90-B25D0E7CC252}" destId="{47CF98E6-82A0-457C-ABB9-DFE1569F1DCD}" srcOrd="0" destOrd="0" presId="urn:microsoft.com/office/officeart/2005/8/layout/list1"/>
    <dgm:cxn modelId="{FB74DC15-15DF-4650-9BA3-B589E530627A}" srcId="{0294C958-0E0E-41C7-90F0-3610F66F2E16}" destId="{15AE4702-7512-427E-8122-69E5724289EB}" srcOrd="1" destOrd="0" parTransId="{A8B697D8-CD78-416D-A0A1-7B007ADAE01C}" sibTransId="{82D24B91-17ED-4219-B8D0-A6AB2599FFD9}"/>
    <dgm:cxn modelId="{1DFE8BB0-E60C-4FE6-8E04-143595595962}" type="presOf" srcId="{0294C958-0E0E-41C7-90F0-3610F66F2E16}" destId="{3458384D-D38D-41DB-9ABA-17935A27287C}" srcOrd="0" destOrd="0" presId="urn:microsoft.com/office/officeart/2005/8/layout/list1"/>
    <dgm:cxn modelId="{65A9AEDB-4973-48B3-8FD1-60B6BB3D1D00}" type="presOf" srcId="{1B978694-3D12-4BB7-9DD9-9D64A264B2FE}" destId="{A4A4019B-D924-4336-B566-92835A6C47C6}" srcOrd="1" destOrd="0" presId="urn:microsoft.com/office/officeart/2005/8/layout/list1"/>
    <dgm:cxn modelId="{5DE37A35-77B0-4E08-9DF2-0F916B3E0D66}" type="presOf" srcId="{9C48738C-0923-4960-8A90-B25D0E7CC252}" destId="{A80A18AF-5B0B-445C-A5CA-0F6A4BCCAF38}" srcOrd="1" destOrd="0" presId="urn:microsoft.com/office/officeart/2005/8/layout/list1"/>
    <dgm:cxn modelId="{66C81234-9FF2-4523-A009-37FC30943BFC}" type="presOf" srcId="{7A3D2EC5-F846-41AD-A24C-C84473837444}" destId="{F23A994B-E413-4917-BFB4-6E301B64A24F}" srcOrd="0" destOrd="0" presId="urn:microsoft.com/office/officeart/2005/8/layout/list1"/>
    <dgm:cxn modelId="{D7061CA5-927D-4E83-A24E-87639FDBCBA4}" type="presOf" srcId="{94DB7CB3-DBA7-4524-9370-39B373A6525B}" destId="{B68CAAA3-6335-4D02-8A6E-0E526C0FC7E8}" srcOrd="0" destOrd="0" presId="urn:microsoft.com/office/officeart/2005/8/layout/list1"/>
    <dgm:cxn modelId="{D1DA962D-B289-4FAE-A70C-FC8F2468B506}" type="presOf" srcId="{94DB7CB3-DBA7-4524-9370-39B373A6525B}" destId="{0B10AAA8-B515-46D2-B752-01230B7B578C}" srcOrd="1" destOrd="0" presId="urn:microsoft.com/office/officeart/2005/8/layout/list1"/>
    <dgm:cxn modelId="{DE86C38B-A0B1-4010-B904-AF04A7F8428F}" type="presOf" srcId="{1B978694-3D12-4BB7-9DD9-9D64A264B2FE}" destId="{404EA438-624B-482C-8C8F-0DAA4C5D0EF6}" srcOrd="0" destOrd="0" presId="urn:microsoft.com/office/officeart/2005/8/layout/list1"/>
    <dgm:cxn modelId="{C417710D-BBDF-4092-8BAA-E2AE23AF4CAF}" type="presOf" srcId="{3F1133E5-2D2A-4890-9E34-D422A3E5F993}" destId="{05B74B0B-AF8A-40EE-BAD7-29B8EDBE186A}" srcOrd="1" destOrd="0" presId="urn:microsoft.com/office/officeart/2005/8/layout/list1"/>
    <dgm:cxn modelId="{DE31A7F9-FD83-4193-AD9C-B45C529617BF}" srcId="{0294C958-0E0E-41C7-90F0-3610F66F2E16}" destId="{1B978694-3D12-4BB7-9DD9-9D64A264B2FE}" srcOrd="2" destOrd="0" parTransId="{67564BDC-56B2-4F10-B0F4-FDFE631C3E36}" sibTransId="{F722AC48-1253-4518-9B6A-0A8BCA8F8600}"/>
    <dgm:cxn modelId="{F3B7C62F-04AC-477F-921E-89837757EBB3}" srcId="{0294C958-0E0E-41C7-90F0-3610F66F2E16}" destId="{3F1133E5-2D2A-4890-9E34-D422A3E5F993}" srcOrd="6" destOrd="0" parTransId="{FF1B26ED-FE27-45B5-820E-ADD79D09360A}" sibTransId="{E1FA07AE-8062-4DCB-AC63-302D3FD8F740}"/>
    <dgm:cxn modelId="{3920EC75-D8E0-4AB5-87AA-2BF1029484F9}" type="presOf" srcId="{3F1133E5-2D2A-4890-9E34-D422A3E5F993}" destId="{0C8290F5-BC1F-4EC7-8366-FD1D0329AB71}" srcOrd="0" destOrd="0" presId="urn:microsoft.com/office/officeart/2005/8/layout/list1"/>
    <dgm:cxn modelId="{5FFF9ACB-0E93-4162-B6AD-A0EE22F963ED}" type="presOf" srcId="{BA3CE30B-8FDE-4EC6-9EA2-B8F902B02A01}" destId="{AA62854C-B063-485F-9213-F6FCA410D138}" srcOrd="1" destOrd="0" presId="urn:microsoft.com/office/officeart/2005/8/layout/list1"/>
    <dgm:cxn modelId="{E0E2C83B-33BB-4FD3-9F7A-CF41FE91B834}" srcId="{0294C958-0E0E-41C7-90F0-3610F66F2E16}" destId="{9C48738C-0923-4960-8A90-B25D0E7CC252}" srcOrd="4" destOrd="0" parTransId="{3A822AB4-275E-4680-A3AC-2FD26576D53B}" sibTransId="{F5994FB8-D12D-4C1C-9C8B-D7C52DD00DDB}"/>
    <dgm:cxn modelId="{9C33AB26-2C43-4F3A-A543-1B54DD649D5B}" type="presOf" srcId="{15AE4702-7512-427E-8122-69E5724289EB}" destId="{536B905E-B1E0-4CED-B836-783F0DAB4F98}" srcOrd="0" destOrd="0" presId="urn:microsoft.com/office/officeart/2005/8/layout/list1"/>
    <dgm:cxn modelId="{FDD661B9-DE4D-4F50-8AD2-764DE1AF1BE5}" type="presOf" srcId="{7A3D2EC5-F846-41AD-A24C-C84473837444}" destId="{9F7BDF8B-3955-43A2-8EF5-7AA09F02436F}" srcOrd="1" destOrd="0" presId="urn:microsoft.com/office/officeart/2005/8/layout/list1"/>
    <dgm:cxn modelId="{023141D2-F9AF-485B-B7DE-B0DDD1F07AFA}" srcId="{0294C958-0E0E-41C7-90F0-3610F66F2E16}" destId="{7A3D2EC5-F846-41AD-A24C-C84473837444}" srcOrd="0" destOrd="0" parTransId="{6904960A-59AB-461D-B76B-564C2D62E600}" sibTransId="{2C67AFE8-27B7-4AC9-8794-B0DBA78CC1BC}"/>
    <dgm:cxn modelId="{45F125DC-EB16-4C3F-9A6B-F63A5E8DF866}" type="presParOf" srcId="{3458384D-D38D-41DB-9ABA-17935A27287C}" destId="{8047E427-9EB8-42AB-A242-8AE4BC9515B4}" srcOrd="0" destOrd="0" presId="urn:microsoft.com/office/officeart/2005/8/layout/list1"/>
    <dgm:cxn modelId="{D4FFA46D-2945-4644-8B69-252FC6A0F3F7}" type="presParOf" srcId="{8047E427-9EB8-42AB-A242-8AE4BC9515B4}" destId="{F23A994B-E413-4917-BFB4-6E301B64A24F}" srcOrd="0" destOrd="0" presId="urn:microsoft.com/office/officeart/2005/8/layout/list1"/>
    <dgm:cxn modelId="{8E104EB1-B9C6-4650-B0A0-FAC25EDC656C}" type="presParOf" srcId="{8047E427-9EB8-42AB-A242-8AE4BC9515B4}" destId="{9F7BDF8B-3955-43A2-8EF5-7AA09F02436F}" srcOrd="1" destOrd="0" presId="urn:microsoft.com/office/officeart/2005/8/layout/list1"/>
    <dgm:cxn modelId="{52BCEABE-CA22-425D-96B6-BD3BD21A33EE}" type="presParOf" srcId="{3458384D-D38D-41DB-9ABA-17935A27287C}" destId="{D0688DEC-27D7-48CD-9F6E-888EBB2CAFEB}" srcOrd="1" destOrd="0" presId="urn:microsoft.com/office/officeart/2005/8/layout/list1"/>
    <dgm:cxn modelId="{14CCA3A6-6B78-4C53-8061-38A830DBF8FD}" type="presParOf" srcId="{3458384D-D38D-41DB-9ABA-17935A27287C}" destId="{EAE7C047-8368-4B2B-ABBF-7B3BB35C42AA}" srcOrd="2" destOrd="0" presId="urn:microsoft.com/office/officeart/2005/8/layout/list1"/>
    <dgm:cxn modelId="{65025193-2C07-4F74-90FB-357FBFF9C43B}" type="presParOf" srcId="{3458384D-D38D-41DB-9ABA-17935A27287C}" destId="{CF6A7A3E-21B8-4790-819B-220E2895ECDC}" srcOrd="3" destOrd="0" presId="urn:microsoft.com/office/officeart/2005/8/layout/list1"/>
    <dgm:cxn modelId="{E36DC6E2-253E-4278-8BA3-FB309CF0E6D7}" type="presParOf" srcId="{3458384D-D38D-41DB-9ABA-17935A27287C}" destId="{14942003-834B-4597-AC63-A02D7026B2DB}" srcOrd="4" destOrd="0" presId="urn:microsoft.com/office/officeart/2005/8/layout/list1"/>
    <dgm:cxn modelId="{25AA1914-710F-41E9-B8E8-16C6785277D8}" type="presParOf" srcId="{14942003-834B-4597-AC63-A02D7026B2DB}" destId="{536B905E-B1E0-4CED-B836-783F0DAB4F98}" srcOrd="0" destOrd="0" presId="urn:microsoft.com/office/officeart/2005/8/layout/list1"/>
    <dgm:cxn modelId="{1B029D09-6554-4440-B4D0-FDA2A0F242AC}" type="presParOf" srcId="{14942003-834B-4597-AC63-A02D7026B2DB}" destId="{3919B9D8-80CC-4E9A-AE09-134CC08AD53D}" srcOrd="1" destOrd="0" presId="urn:microsoft.com/office/officeart/2005/8/layout/list1"/>
    <dgm:cxn modelId="{709B08E2-39D3-4795-B3DF-76E46859308C}" type="presParOf" srcId="{3458384D-D38D-41DB-9ABA-17935A27287C}" destId="{ACFA2728-CA9B-408F-AB46-0E3E560BD916}" srcOrd="5" destOrd="0" presId="urn:microsoft.com/office/officeart/2005/8/layout/list1"/>
    <dgm:cxn modelId="{20098801-2D44-49A9-8623-69CF4A0547CA}" type="presParOf" srcId="{3458384D-D38D-41DB-9ABA-17935A27287C}" destId="{2E32335D-33A3-4F9A-BA41-FE77195A8DB1}" srcOrd="6" destOrd="0" presId="urn:microsoft.com/office/officeart/2005/8/layout/list1"/>
    <dgm:cxn modelId="{90448B24-246B-440B-8A89-E5957437332C}" type="presParOf" srcId="{3458384D-D38D-41DB-9ABA-17935A27287C}" destId="{025EBC0B-A916-4C49-8048-BEF10D60597D}" srcOrd="7" destOrd="0" presId="urn:microsoft.com/office/officeart/2005/8/layout/list1"/>
    <dgm:cxn modelId="{51838009-5DF8-40D8-A5C9-7CA451D4944E}" type="presParOf" srcId="{3458384D-D38D-41DB-9ABA-17935A27287C}" destId="{7729C534-1510-4483-BF25-94326291F8EF}" srcOrd="8" destOrd="0" presId="urn:microsoft.com/office/officeart/2005/8/layout/list1"/>
    <dgm:cxn modelId="{8E0D421A-285B-458D-A431-2EA08B785211}" type="presParOf" srcId="{7729C534-1510-4483-BF25-94326291F8EF}" destId="{404EA438-624B-482C-8C8F-0DAA4C5D0EF6}" srcOrd="0" destOrd="0" presId="urn:microsoft.com/office/officeart/2005/8/layout/list1"/>
    <dgm:cxn modelId="{2FF9E693-177A-4D2F-AF13-F7D0EC5C1092}" type="presParOf" srcId="{7729C534-1510-4483-BF25-94326291F8EF}" destId="{A4A4019B-D924-4336-B566-92835A6C47C6}" srcOrd="1" destOrd="0" presId="urn:microsoft.com/office/officeart/2005/8/layout/list1"/>
    <dgm:cxn modelId="{D6FC5796-BDC1-41A0-B2B7-6B8CAA2754E2}" type="presParOf" srcId="{3458384D-D38D-41DB-9ABA-17935A27287C}" destId="{4E0936B1-8DBE-4099-A2A3-FD7734D512DC}" srcOrd="9" destOrd="0" presId="urn:microsoft.com/office/officeart/2005/8/layout/list1"/>
    <dgm:cxn modelId="{03471758-09DE-42D1-9A16-498F26F33648}" type="presParOf" srcId="{3458384D-D38D-41DB-9ABA-17935A27287C}" destId="{B2AED6F7-5C02-46F4-99A4-62E7862FDF2D}" srcOrd="10" destOrd="0" presId="urn:microsoft.com/office/officeart/2005/8/layout/list1"/>
    <dgm:cxn modelId="{0CDEA426-CC3D-4733-BB9B-D991DF49232E}" type="presParOf" srcId="{3458384D-D38D-41DB-9ABA-17935A27287C}" destId="{6083F04C-AFFF-45D2-A19A-D5B596F17DA0}" srcOrd="11" destOrd="0" presId="urn:microsoft.com/office/officeart/2005/8/layout/list1"/>
    <dgm:cxn modelId="{B70DD63E-10D5-4381-B499-40AAA1209084}" type="presParOf" srcId="{3458384D-D38D-41DB-9ABA-17935A27287C}" destId="{22501570-0769-4B10-9A9D-62CE15F959F0}" srcOrd="12" destOrd="0" presId="urn:microsoft.com/office/officeart/2005/8/layout/list1"/>
    <dgm:cxn modelId="{1D36631F-DBD0-4FBE-8FFF-D0F67DD01411}" type="presParOf" srcId="{22501570-0769-4B10-9A9D-62CE15F959F0}" destId="{E4448D94-1C2F-4901-8C46-0F49C70B523D}" srcOrd="0" destOrd="0" presId="urn:microsoft.com/office/officeart/2005/8/layout/list1"/>
    <dgm:cxn modelId="{20725E0F-C6DB-4C3C-A3D8-5366EFBDF389}" type="presParOf" srcId="{22501570-0769-4B10-9A9D-62CE15F959F0}" destId="{AA62854C-B063-485F-9213-F6FCA410D138}" srcOrd="1" destOrd="0" presId="urn:microsoft.com/office/officeart/2005/8/layout/list1"/>
    <dgm:cxn modelId="{26D64C4B-F44F-4D69-8FF4-4C53F2CAB701}" type="presParOf" srcId="{3458384D-D38D-41DB-9ABA-17935A27287C}" destId="{B66DF1BB-2BA3-4E76-B1CC-6F542D21764E}" srcOrd="13" destOrd="0" presId="urn:microsoft.com/office/officeart/2005/8/layout/list1"/>
    <dgm:cxn modelId="{0113B1D3-B784-486B-8034-C7152CB56B0E}" type="presParOf" srcId="{3458384D-D38D-41DB-9ABA-17935A27287C}" destId="{6578C09D-F525-4B70-843A-E392BEA4B624}" srcOrd="14" destOrd="0" presId="urn:microsoft.com/office/officeart/2005/8/layout/list1"/>
    <dgm:cxn modelId="{ABA8F4F9-F8DB-4390-818A-0458A9CEA060}" type="presParOf" srcId="{3458384D-D38D-41DB-9ABA-17935A27287C}" destId="{758E72E4-5271-4059-A3A6-678692932E42}" srcOrd="15" destOrd="0" presId="urn:microsoft.com/office/officeart/2005/8/layout/list1"/>
    <dgm:cxn modelId="{E7D9E646-E66C-4A10-974B-BABC17896A3B}" type="presParOf" srcId="{3458384D-D38D-41DB-9ABA-17935A27287C}" destId="{164813AC-62ED-4E16-8D2B-373D47EDEA2C}" srcOrd="16" destOrd="0" presId="urn:microsoft.com/office/officeart/2005/8/layout/list1"/>
    <dgm:cxn modelId="{621D3E3C-CE91-454D-92BE-CAB84EDC4453}" type="presParOf" srcId="{164813AC-62ED-4E16-8D2B-373D47EDEA2C}" destId="{47CF98E6-82A0-457C-ABB9-DFE1569F1DCD}" srcOrd="0" destOrd="0" presId="urn:microsoft.com/office/officeart/2005/8/layout/list1"/>
    <dgm:cxn modelId="{86BCAE3C-D9EB-4F71-B9D8-676AB81B1CB5}" type="presParOf" srcId="{164813AC-62ED-4E16-8D2B-373D47EDEA2C}" destId="{A80A18AF-5B0B-445C-A5CA-0F6A4BCCAF38}" srcOrd="1" destOrd="0" presId="urn:microsoft.com/office/officeart/2005/8/layout/list1"/>
    <dgm:cxn modelId="{4513466D-1649-414E-9F44-5E940EB10B21}" type="presParOf" srcId="{3458384D-D38D-41DB-9ABA-17935A27287C}" destId="{CEC7A875-3023-483F-9382-D3B75C4F7504}" srcOrd="17" destOrd="0" presId="urn:microsoft.com/office/officeart/2005/8/layout/list1"/>
    <dgm:cxn modelId="{383D1B1C-872C-47F5-A09E-95783E045A48}" type="presParOf" srcId="{3458384D-D38D-41DB-9ABA-17935A27287C}" destId="{6A5C379D-1E69-404A-A8A5-FD5EB6619322}" srcOrd="18" destOrd="0" presId="urn:microsoft.com/office/officeart/2005/8/layout/list1"/>
    <dgm:cxn modelId="{5821EA73-741F-44D9-A3E1-189999C50B9C}" type="presParOf" srcId="{3458384D-D38D-41DB-9ABA-17935A27287C}" destId="{684798F8-16CC-413B-98F7-70FF37CCC1A6}" srcOrd="19" destOrd="0" presId="urn:microsoft.com/office/officeart/2005/8/layout/list1"/>
    <dgm:cxn modelId="{02EB0A05-633A-4794-944E-1B56CEBFD21A}" type="presParOf" srcId="{3458384D-D38D-41DB-9ABA-17935A27287C}" destId="{D7340F32-86D9-4196-80D1-0068C34E4BC4}" srcOrd="20" destOrd="0" presId="urn:microsoft.com/office/officeart/2005/8/layout/list1"/>
    <dgm:cxn modelId="{C1481960-19D9-49CB-BECA-2B5E4128C291}" type="presParOf" srcId="{D7340F32-86D9-4196-80D1-0068C34E4BC4}" destId="{B68CAAA3-6335-4D02-8A6E-0E526C0FC7E8}" srcOrd="0" destOrd="0" presId="urn:microsoft.com/office/officeart/2005/8/layout/list1"/>
    <dgm:cxn modelId="{7BFAD896-09AA-486F-8CAC-EBC80C355128}" type="presParOf" srcId="{D7340F32-86D9-4196-80D1-0068C34E4BC4}" destId="{0B10AAA8-B515-46D2-B752-01230B7B578C}" srcOrd="1" destOrd="0" presId="urn:microsoft.com/office/officeart/2005/8/layout/list1"/>
    <dgm:cxn modelId="{A02BF5A6-DA11-4FD2-89F4-F78234D24D0B}" type="presParOf" srcId="{3458384D-D38D-41DB-9ABA-17935A27287C}" destId="{CAFEAC27-9BF1-40E9-897C-BC67819325C4}" srcOrd="21" destOrd="0" presId="urn:microsoft.com/office/officeart/2005/8/layout/list1"/>
    <dgm:cxn modelId="{FA042458-6FB3-42BA-9677-BB4565E91238}" type="presParOf" srcId="{3458384D-D38D-41DB-9ABA-17935A27287C}" destId="{127C4BF6-35D8-46EB-995A-FF3B3AD38A8C}" srcOrd="22" destOrd="0" presId="urn:microsoft.com/office/officeart/2005/8/layout/list1"/>
    <dgm:cxn modelId="{6FC1CF59-70AA-4209-8CC0-C4A6D5AF15FD}" type="presParOf" srcId="{3458384D-D38D-41DB-9ABA-17935A27287C}" destId="{C5F3D867-7E6A-4870-948D-205D899D352A}" srcOrd="23" destOrd="0" presId="urn:microsoft.com/office/officeart/2005/8/layout/list1"/>
    <dgm:cxn modelId="{CBEA1AA3-A481-4173-9E57-277C98DD0354}" type="presParOf" srcId="{3458384D-D38D-41DB-9ABA-17935A27287C}" destId="{D3CD3525-636E-42E8-BBE5-A6F352F6C830}" srcOrd="24" destOrd="0" presId="urn:microsoft.com/office/officeart/2005/8/layout/list1"/>
    <dgm:cxn modelId="{4744F497-BAA6-4FB5-8953-34C770B6C187}" type="presParOf" srcId="{D3CD3525-636E-42E8-BBE5-A6F352F6C830}" destId="{0C8290F5-BC1F-4EC7-8366-FD1D0329AB71}" srcOrd="0" destOrd="0" presId="urn:microsoft.com/office/officeart/2005/8/layout/list1"/>
    <dgm:cxn modelId="{757B6971-7E88-4E6E-9124-5D3D498081E4}" type="presParOf" srcId="{D3CD3525-636E-42E8-BBE5-A6F352F6C830}" destId="{05B74B0B-AF8A-40EE-BAD7-29B8EDBE186A}" srcOrd="1" destOrd="0" presId="urn:microsoft.com/office/officeart/2005/8/layout/list1"/>
    <dgm:cxn modelId="{785F3129-783B-458F-95D5-72D7346C4CB7}" type="presParOf" srcId="{3458384D-D38D-41DB-9ABA-17935A27287C}" destId="{E1A541F1-8BCB-4A39-8695-CA118966F8A3}" srcOrd="25" destOrd="0" presId="urn:microsoft.com/office/officeart/2005/8/layout/list1"/>
    <dgm:cxn modelId="{51FCB818-5F20-4120-9D09-C7418D0D2F98}" type="presParOf" srcId="{3458384D-D38D-41DB-9ABA-17935A27287C}" destId="{56505063-9728-48FC-9899-CD0D7EAD3F2E}" srcOrd="26" destOrd="0" presId="urn:microsoft.com/office/officeart/2005/8/layout/list1"/>
  </dgm:cxnLst>
  <dgm:bg/>
  <dgm:whole/>
  <dgm:extLst>
    <a:ext uri="http://schemas.microsoft.com/office/drawing/2008/diagram"/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83A8B91-F5D8-4843-989F-8C352505CADE}" type="doc">
      <dgm:prSet loTypeId="urn:microsoft.com/office/officeart/2005/8/layout/hierarchy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81AF078-0493-479C-BF77-9B5152405BEA}">
      <dgm:prSet phldrT="[Текст]"/>
      <dgm:spPr/>
      <dgm:t>
        <a:bodyPr/>
        <a:lstStyle/>
        <a:p>
          <a:r>
            <a:rPr lang="ru-RU" dirty="0" smtClean="0"/>
            <a:t>Связанные с эгоистическими желаниями, противоречащие общему благу</a:t>
          </a:r>
          <a:endParaRPr lang="ru-RU" dirty="0"/>
        </a:p>
      </dgm:t>
    </dgm:pt>
    <dgm:pt modelId="{B38F363E-43A9-43A1-B1A1-B0011E5ADC1E}" type="parTrans" cxnId="{7AC18061-9901-42B5-A2F1-08BC099931E3}">
      <dgm:prSet/>
      <dgm:spPr/>
      <dgm:t>
        <a:bodyPr/>
        <a:lstStyle/>
        <a:p>
          <a:endParaRPr lang="ru-RU"/>
        </a:p>
      </dgm:t>
    </dgm:pt>
    <dgm:pt modelId="{9D5E8ADE-2836-454B-890A-F9160D7695BD}" type="sibTrans" cxnId="{7AC18061-9901-42B5-A2F1-08BC099931E3}">
      <dgm:prSet/>
      <dgm:spPr/>
      <dgm:t>
        <a:bodyPr/>
        <a:lstStyle/>
        <a:p>
          <a:endParaRPr lang="ru-RU"/>
        </a:p>
      </dgm:t>
    </dgm:pt>
    <dgm:pt modelId="{522F9C02-4010-4C7A-B394-D32B47D16A91}">
      <dgm:prSet phldrT="[Текст]"/>
      <dgm:spPr/>
      <dgm:t>
        <a:bodyPr/>
        <a:lstStyle/>
        <a:p>
          <a:r>
            <a:rPr lang="ru-RU" dirty="0" smtClean="0"/>
            <a:t>скупость</a:t>
          </a:r>
          <a:endParaRPr lang="ru-RU" dirty="0"/>
        </a:p>
      </dgm:t>
    </dgm:pt>
    <dgm:pt modelId="{C69D11E8-9C3A-4ED6-B120-A8122090FF06}" type="parTrans" cxnId="{5DAB2950-07AA-415C-968B-8D1640606407}">
      <dgm:prSet/>
      <dgm:spPr/>
      <dgm:t>
        <a:bodyPr/>
        <a:lstStyle/>
        <a:p>
          <a:endParaRPr lang="ru-RU"/>
        </a:p>
      </dgm:t>
    </dgm:pt>
    <dgm:pt modelId="{6B4433E1-BAE4-409D-9CBE-A444BDFECA4A}" type="sibTrans" cxnId="{5DAB2950-07AA-415C-968B-8D1640606407}">
      <dgm:prSet/>
      <dgm:spPr/>
      <dgm:t>
        <a:bodyPr/>
        <a:lstStyle/>
        <a:p>
          <a:endParaRPr lang="ru-RU"/>
        </a:p>
      </dgm:t>
    </dgm:pt>
    <dgm:pt modelId="{BF2DE55A-6F10-4014-92E9-538E2CA73419}">
      <dgm:prSet phldrT="[Текст]"/>
      <dgm:spPr/>
      <dgm:t>
        <a:bodyPr/>
        <a:lstStyle/>
        <a:p>
          <a:r>
            <a:rPr lang="ru-RU" dirty="0" smtClean="0"/>
            <a:t>лицемерие</a:t>
          </a:r>
          <a:endParaRPr lang="ru-RU" dirty="0"/>
        </a:p>
      </dgm:t>
    </dgm:pt>
    <dgm:pt modelId="{E36DEA2B-EA40-4B8A-922D-078ACA99A07C}" type="parTrans" cxnId="{5D2F0E1D-A738-47AE-806F-5C5FF26E1627}">
      <dgm:prSet/>
      <dgm:spPr/>
      <dgm:t>
        <a:bodyPr/>
        <a:lstStyle/>
        <a:p>
          <a:endParaRPr lang="ru-RU"/>
        </a:p>
      </dgm:t>
    </dgm:pt>
    <dgm:pt modelId="{99623D62-2FAB-4018-A590-BCA89A37B677}" type="sibTrans" cxnId="{5D2F0E1D-A738-47AE-806F-5C5FF26E1627}">
      <dgm:prSet/>
      <dgm:spPr/>
      <dgm:t>
        <a:bodyPr/>
        <a:lstStyle/>
        <a:p>
          <a:endParaRPr lang="ru-RU"/>
        </a:p>
      </dgm:t>
    </dgm:pt>
    <dgm:pt modelId="{4DC684D2-935E-4948-BBC8-5053A26AECFA}">
      <dgm:prSet phldrT="[Текст]"/>
      <dgm:spPr/>
      <dgm:t>
        <a:bodyPr/>
        <a:lstStyle/>
        <a:p>
          <a:r>
            <a:rPr lang="ru-RU" dirty="0" smtClean="0"/>
            <a:t>Находящиеся под контролем разума, не противоречащие общему благу</a:t>
          </a:r>
          <a:endParaRPr lang="ru-RU" dirty="0"/>
        </a:p>
      </dgm:t>
    </dgm:pt>
    <dgm:pt modelId="{28AC7D7C-E71C-431C-B575-5058B28DF394}" type="parTrans" cxnId="{559B8D7C-5DDE-40A8-89FB-6E38FC7821C4}">
      <dgm:prSet/>
      <dgm:spPr/>
      <dgm:t>
        <a:bodyPr/>
        <a:lstStyle/>
        <a:p>
          <a:endParaRPr lang="ru-RU"/>
        </a:p>
      </dgm:t>
    </dgm:pt>
    <dgm:pt modelId="{66CB541C-1857-4652-8C57-96E883FEF877}" type="sibTrans" cxnId="{559B8D7C-5DDE-40A8-89FB-6E38FC7821C4}">
      <dgm:prSet/>
      <dgm:spPr/>
      <dgm:t>
        <a:bodyPr/>
        <a:lstStyle/>
        <a:p>
          <a:endParaRPr lang="ru-RU"/>
        </a:p>
      </dgm:t>
    </dgm:pt>
    <dgm:pt modelId="{003CD42C-74A0-45CC-A5F3-A88C2894A84E}">
      <dgm:prSet phldrT="[Текст]"/>
      <dgm:spPr/>
      <dgm:t>
        <a:bodyPr/>
        <a:lstStyle/>
        <a:p>
          <a:r>
            <a:rPr lang="ru-RU" dirty="0" smtClean="0"/>
            <a:t>мужество</a:t>
          </a:r>
          <a:endParaRPr lang="ru-RU" dirty="0"/>
        </a:p>
      </dgm:t>
    </dgm:pt>
    <dgm:pt modelId="{75092253-02C6-4C9A-9D79-76AB47C509B8}" type="parTrans" cxnId="{8FDA96C4-4EDD-4921-9E70-0B5807FA1BE0}">
      <dgm:prSet/>
      <dgm:spPr/>
      <dgm:t>
        <a:bodyPr/>
        <a:lstStyle/>
        <a:p>
          <a:endParaRPr lang="ru-RU"/>
        </a:p>
      </dgm:t>
    </dgm:pt>
    <dgm:pt modelId="{3A685591-63D9-4276-B91D-CA757C22B753}" type="sibTrans" cxnId="{8FDA96C4-4EDD-4921-9E70-0B5807FA1BE0}">
      <dgm:prSet/>
      <dgm:spPr/>
      <dgm:t>
        <a:bodyPr/>
        <a:lstStyle/>
        <a:p>
          <a:endParaRPr lang="ru-RU"/>
        </a:p>
      </dgm:t>
    </dgm:pt>
    <dgm:pt modelId="{41638A40-CB01-440C-AE66-CF11039FB2A1}">
      <dgm:prSet phldrT="[Текст]"/>
      <dgm:spPr/>
      <dgm:t>
        <a:bodyPr/>
        <a:lstStyle/>
        <a:p>
          <a:r>
            <a:rPr lang="ru-RU" dirty="0" smtClean="0"/>
            <a:t>чувство долга</a:t>
          </a:r>
          <a:endParaRPr lang="ru-RU" dirty="0"/>
        </a:p>
      </dgm:t>
    </dgm:pt>
    <dgm:pt modelId="{5B447056-B7B2-4902-A7AB-9FF5C0962743}" type="parTrans" cxnId="{824496FF-E75B-4754-89EA-4DED833F9C93}">
      <dgm:prSet/>
      <dgm:spPr/>
      <dgm:t>
        <a:bodyPr/>
        <a:lstStyle/>
        <a:p>
          <a:endParaRPr lang="ru-RU"/>
        </a:p>
      </dgm:t>
    </dgm:pt>
    <dgm:pt modelId="{B70C1408-9B35-4CAB-844F-F03F81A0BA30}" type="sibTrans" cxnId="{824496FF-E75B-4754-89EA-4DED833F9C93}">
      <dgm:prSet/>
      <dgm:spPr/>
      <dgm:t>
        <a:bodyPr/>
        <a:lstStyle/>
        <a:p>
          <a:endParaRPr lang="ru-RU"/>
        </a:p>
      </dgm:t>
    </dgm:pt>
    <dgm:pt modelId="{8906C47E-50F8-4B8A-BC7E-7CF5E6068225}">
      <dgm:prSet phldrT="[Текст]"/>
      <dgm:spPr/>
      <dgm:t>
        <a:bodyPr/>
        <a:lstStyle/>
        <a:p>
          <a:r>
            <a:rPr lang="ru-RU" dirty="0" smtClean="0"/>
            <a:t>любовь</a:t>
          </a:r>
          <a:endParaRPr lang="ru-RU" dirty="0"/>
        </a:p>
      </dgm:t>
    </dgm:pt>
    <dgm:pt modelId="{7776E048-23AE-49D3-84FF-4D1F768241F7}" type="parTrans" cxnId="{C7416E7C-7894-48AF-9875-D76E85BDB22E}">
      <dgm:prSet/>
      <dgm:spPr/>
      <dgm:t>
        <a:bodyPr/>
        <a:lstStyle/>
        <a:p>
          <a:endParaRPr lang="ru-RU"/>
        </a:p>
      </dgm:t>
    </dgm:pt>
    <dgm:pt modelId="{886B55B1-6D9A-46DF-BDFF-2E80FB76F5BC}" type="sibTrans" cxnId="{C7416E7C-7894-48AF-9875-D76E85BDB22E}">
      <dgm:prSet/>
      <dgm:spPr/>
      <dgm:t>
        <a:bodyPr/>
        <a:lstStyle/>
        <a:p>
          <a:endParaRPr lang="ru-RU"/>
        </a:p>
      </dgm:t>
    </dgm:pt>
    <dgm:pt modelId="{D8E9742A-2657-491C-AC4B-08F7EB10A9C9}">
      <dgm:prSet phldrT="[Текст]"/>
      <dgm:spPr/>
      <dgm:t>
        <a:bodyPr/>
        <a:lstStyle/>
        <a:p>
          <a:r>
            <a:rPr lang="ru-RU" dirty="0" smtClean="0"/>
            <a:t>честь</a:t>
          </a:r>
          <a:endParaRPr lang="ru-RU" dirty="0"/>
        </a:p>
      </dgm:t>
    </dgm:pt>
    <dgm:pt modelId="{2C63977E-9162-49CF-B1C3-7C126A9A2AB7}" type="parTrans" cxnId="{8E79CC26-0D0A-4C78-9EF3-ABCB37FF5EA1}">
      <dgm:prSet/>
      <dgm:spPr/>
      <dgm:t>
        <a:bodyPr/>
        <a:lstStyle/>
        <a:p>
          <a:endParaRPr lang="ru-RU"/>
        </a:p>
      </dgm:t>
    </dgm:pt>
    <dgm:pt modelId="{E7967443-0F83-4615-8AE1-4A1B75E9CBD8}" type="sibTrans" cxnId="{8E79CC26-0D0A-4C78-9EF3-ABCB37FF5EA1}">
      <dgm:prSet/>
      <dgm:spPr/>
      <dgm:t>
        <a:bodyPr/>
        <a:lstStyle/>
        <a:p>
          <a:endParaRPr lang="ru-RU"/>
        </a:p>
      </dgm:t>
    </dgm:pt>
    <dgm:pt modelId="{297EE53C-DBBA-4C9F-87CC-17454039E879}" type="pres">
      <dgm:prSet presAssocID="{183A8B91-F5D8-4843-989F-8C352505CADE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95A5FEFE-A102-4D44-8F1A-5A9EBCB557CE}" type="pres">
      <dgm:prSet presAssocID="{D81AF078-0493-479C-BF77-9B5152405BEA}" presName="root" presStyleCnt="0"/>
      <dgm:spPr/>
    </dgm:pt>
    <dgm:pt modelId="{466625C6-05CA-496F-A8A8-6918CA6ECCD6}" type="pres">
      <dgm:prSet presAssocID="{D81AF078-0493-479C-BF77-9B5152405BEA}" presName="rootComposite" presStyleCnt="0"/>
      <dgm:spPr/>
    </dgm:pt>
    <dgm:pt modelId="{63424EF6-8432-4F1F-A7ED-F7D41D325A79}" type="pres">
      <dgm:prSet presAssocID="{D81AF078-0493-479C-BF77-9B5152405BEA}" presName="rootText" presStyleLbl="node1" presStyleIdx="0" presStyleCnt="2"/>
      <dgm:spPr/>
      <dgm:t>
        <a:bodyPr/>
        <a:lstStyle/>
        <a:p>
          <a:endParaRPr lang="ru-RU"/>
        </a:p>
      </dgm:t>
    </dgm:pt>
    <dgm:pt modelId="{FECA66F1-4FA9-4460-AD83-21A45564E657}" type="pres">
      <dgm:prSet presAssocID="{D81AF078-0493-479C-BF77-9B5152405BEA}" presName="rootConnector" presStyleLbl="node1" presStyleIdx="0" presStyleCnt="2"/>
      <dgm:spPr/>
      <dgm:t>
        <a:bodyPr/>
        <a:lstStyle/>
        <a:p>
          <a:endParaRPr lang="ru-RU"/>
        </a:p>
      </dgm:t>
    </dgm:pt>
    <dgm:pt modelId="{60411746-3E2D-491D-9E31-0F7A0A6177FC}" type="pres">
      <dgm:prSet presAssocID="{D81AF078-0493-479C-BF77-9B5152405BEA}" presName="childShape" presStyleCnt="0"/>
      <dgm:spPr/>
    </dgm:pt>
    <dgm:pt modelId="{A383F43A-7236-4EA6-AC9F-DEFB3D4C045B}" type="pres">
      <dgm:prSet presAssocID="{C69D11E8-9C3A-4ED6-B120-A8122090FF06}" presName="Name13" presStyleLbl="parChTrans1D2" presStyleIdx="0" presStyleCnt="6"/>
      <dgm:spPr/>
      <dgm:t>
        <a:bodyPr/>
        <a:lstStyle/>
        <a:p>
          <a:endParaRPr lang="ru-RU"/>
        </a:p>
      </dgm:t>
    </dgm:pt>
    <dgm:pt modelId="{0FCAFE62-D5CC-412B-9438-D87F57D07771}" type="pres">
      <dgm:prSet presAssocID="{522F9C02-4010-4C7A-B394-D32B47D16A91}" presName="childText" presStyleLbl="bgAcc1" presStyleIdx="0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C669BEC-7A78-4407-97EE-E690F7AEF0C8}" type="pres">
      <dgm:prSet presAssocID="{E36DEA2B-EA40-4B8A-922D-078ACA99A07C}" presName="Name13" presStyleLbl="parChTrans1D2" presStyleIdx="1" presStyleCnt="6"/>
      <dgm:spPr/>
      <dgm:t>
        <a:bodyPr/>
        <a:lstStyle/>
        <a:p>
          <a:endParaRPr lang="ru-RU"/>
        </a:p>
      </dgm:t>
    </dgm:pt>
    <dgm:pt modelId="{C4EE2259-DD41-4FDC-AC5E-735FDC9672D0}" type="pres">
      <dgm:prSet presAssocID="{BF2DE55A-6F10-4014-92E9-538E2CA73419}" presName="childText" presStyleLbl="bgAcc1" presStyleIdx="1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1C7BF99-90CD-4EE0-BBAF-5A9434C1B331}" type="pres">
      <dgm:prSet presAssocID="{7776E048-23AE-49D3-84FF-4D1F768241F7}" presName="Name13" presStyleLbl="parChTrans1D2" presStyleIdx="2" presStyleCnt="6"/>
      <dgm:spPr/>
      <dgm:t>
        <a:bodyPr/>
        <a:lstStyle/>
        <a:p>
          <a:endParaRPr lang="ru-RU"/>
        </a:p>
      </dgm:t>
    </dgm:pt>
    <dgm:pt modelId="{A7AD533F-268C-44B9-A1A8-EE7C4A99CEB5}" type="pres">
      <dgm:prSet presAssocID="{8906C47E-50F8-4B8A-BC7E-7CF5E6068225}" presName="childText" presStyleLbl="bgAcc1" presStyleIdx="2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468AAAA-0DCC-4358-B7E9-87136759103F}" type="pres">
      <dgm:prSet presAssocID="{4DC684D2-935E-4948-BBC8-5053A26AECFA}" presName="root" presStyleCnt="0"/>
      <dgm:spPr/>
    </dgm:pt>
    <dgm:pt modelId="{29FE82B9-4F01-4730-940A-05DD30EB0424}" type="pres">
      <dgm:prSet presAssocID="{4DC684D2-935E-4948-BBC8-5053A26AECFA}" presName="rootComposite" presStyleCnt="0"/>
      <dgm:spPr/>
    </dgm:pt>
    <dgm:pt modelId="{377775D3-DBA8-4E25-A01B-D3B84140BFDA}" type="pres">
      <dgm:prSet presAssocID="{4DC684D2-935E-4948-BBC8-5053A26AECFA}" presName="rootText" presStyleLbl="node1" presStyleIdx="1" presStyleCnt="2"/>
      <dgm:spPr/>
      <dgm:t>
        <a:bodyPr/>
        <a:lstStyle/>
        <a:p>
          <a:endParaRPr lang="ru-RU"/>
        </a:p>
      </dgm:t>
    </dgm:pt>
    <dgm:pt modelId="{1C133645-1CD3-4636-AA42-C6741970904C}" type="pres">
      <dgm:prSet presAssocID="{4DC684D2-935E-4948-BBC8-5053A26AECFA}" presName="rootConnector" presStyleLbl="node1" presStyleIdx="1" presStyleCnt="2"/>
      <dgm:spPr/>
      <dgm:t>
        <a:bodyPr/>
        <a:lstStyle/>
        <a:p>
          <a:endParaRPr lang="ru-RU"/>
        </a:p>
      </dgm:t>
    </dgm:pt>
    <dgm:pt modelId="{4F61B29E-5AA3-4B4F-97F2-80A5841ABCFD}" type="pres">
      <dgm:prSet presAssocID="{4DC684D2-935E-4948-BBC8-5053A26AECFA}" presName="childShape" presStyleCnt="0"/>
      <dgm:spPr/>
    </dgm:pt>
    <dgm:pt modelId="{870181DF-C71B-4486-A590-6022991B6237}" type="pres">
      <dgm:prSet presAssocID="{75092253-02C6-4C9A-9D79-76AB47C509B8}" presName="Name13" presStyleLbl="parChTrans1D2" presStyleIdx="3" presStyleCnt="6"/>
      <dgm:spPr/>
      <dgm:t>
        <a:bodyPr/>
        <a:lstStyle/>
        <a:p>
          <a:endParaRPr lang="ru-RU"/>
        </a:p>
      </dgm:t>
    </dgm:pt>
    <dgm:pt modelId="{59B05A50-475F-49FD-83AF-3B57A657292F}" type="pres">
      <dgm:prSet presAssocID="{003CD42C-74A0-45CC-A5F3-A88C2894A84E}" presName="childText" presStyleLbl="bgAcc1" presStyleIdx="3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B4B5229-6DB3-43D5-9F98-C628E35BFA25}" type="pres">
      <dgm:prSet presAssocID="{5B447056-B7B2-4902-A7AB-9FF5C0962743}" presName="Name13" presStyleLbl="parChTrans1D2" presStyleIdx="4" presStyleCnt="6"/>
      <dgm:spPr/>
      <dgm:t>
        <a:bodyPr/>
        <a:lstStyle/>
        <a:p>
          <a:endParaRPr lang="ru-RU"/>
        </a:p>
      </dgm:t>
    </dgm:pt>
    <dgm:pt modelId="{8AAC6C48-71C1-43F1-AE3E-C22A0E6B7AD8}" type="pres">
      <dgm:prSet presAssocID="{41638A40-CB01-440C-AE66-CF11039FB2A1}" presName="childText" presStyleLbl="bgAcc1" presStyleIdx="4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CC7B4CA-D22B-43E4-AF7C-D6639EB01DEC}" type="pres">
      <dgm:prSet presAssocID="{2C63977E-9162-49CF-B1C3-7C126A9A2AB7}" presName="Name13" presStyleLbl="parChTrans1D2" presStyleIdx="5" presStyleCnt="6"/>
      <dgm:spPr/>
      <dgm:t>
        <a:bodyPr/>
        <a:lstStyle/>
        <a:p>
          <a:endParaRPr lang="ru-RU"/>
        </a:p>
      </dgm:t>
    </dgm:pt>
    <dgm:pt modelId="{B1615711-E970-4EA0-988E-2CB1CD9E7231}" type="pres">
      <dgm:prSet presAssocID="{D8E9742A-2657-491C-AC4B-08F7EB10A9C9}" presName="childText" presStyleLbl="bgAcc1" presStyleIdx="5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E689544-C5B8-42CB-905E-651415625F77}" type="presOf" srcId="{8906C47E-50F8-4B8A-BC7E-7CF5E6068225}" destId="{A7AD533F-268C-44B9-A1A8-EE7C4A99CEB5}" srcOrd="0" destOrd="0" presId="urn:microsoft.com/office/officeart/2005/8/layout/hierarchy3"/>
    <dgm:cxn modelId="{47F06DE2-339B-4406-ADB8-FC5C715D0E2D}" type="presOf" srcId="{D81AF078-0493-479C-BF77-9B5152405BEA}" destId="{FECA66F1-4FA9-4460-AD83-21A45564E657}" srcOrd="1" destOrd="0" presId="urn:microsoft.com/office/officeart/2005/8/layout/hierarchy3"/>
    <dgm:cxn modelId="{5D2F0E1D-A738-47AE-806F-5C5FF26E1627}" srcId="{D81AF078-0493-479C-BF77-9B5152405BEA}" destId="{BF2DE55A-6F10-4014-92E9-538E2CA73419}" srcOrd="1" destOrd="0" parTransId="{E36DEA2B-EA40-4B8A-922D-078ACA99A07C}" sibTransId="{99623D62-2FAB-4018-A590-BCA89A37B677}"/>
    <dgm:cxn modelId="{E0DA39AC-C938-427F-8235-2EFDC4A79484}" type="presOf" srcId="{7776E048-23AE-49D3-84FF-4D1F768241F7}" destId="{81C7BF99-90CD-4EE0-BBAF-5A9434C1B331}" srcOrd="0" destOrd="0" presId="urn:microsoft.com/office/officeart/2005/8/layout/hierarchy3"/>
    <dgm:cxn modelId="{74EF988E-D6F8-4A57-84DE-A5D87664C73D}" type="presOf" srcId="{2C63977E-9162-49CF-B1C3-7C126A9A2AB7}" destId="{4CC7B4CA-D22B-43E4-AF7C-D6639EB01DEC}" srcOrd="0" destOrd="0" presId="urn:microsoft.com/office/officeart/2005/8/layout/hierarchy3"/>
    <dgm:cxn modelId="{17D6E8AF-2203-4ABF-BACB-30F538BA740F}" type="presOf" srcId="{41638A40-CB01-440C-AE66-CF11039FB2A1}" destId="{8AAC6C48-71C1-43F1-AE3E-C22A0E6B7AD8}" srcOrd="0" destOrd="0" presId="urn:microsoft.com/office/officeart/2005/8/layout/hierarchy3"/>
    <dgm:cxn modelId="{C7416E7C-7894-48AF-9875-D76E85BDB22E}" srcId="{D81AF078-0493-479C-BF77-9B5152405BEA}" destId="{8906C47E-50F8-4B8A-BC7E-7CF5E6068225}" srcOrd="2" destOrd="0" parTransId="{7776E048-23AE-49D3-84FF-4D1F768241F7}" sibTransId="{886B55B1-6D9A-46DF-BDFF-2E80FB76F5BC}"/>
    <dgm:cxn modelId="{559B8D7C-5DDE-40A8-89FB-6E38FC7821C4}" srcId="{183A8B91-F5D8-4843-989F-8C352505CADE}" destId="{4DC684D2-935E-4948-BBC8-5053A26AECFA}" srcOrd="1" destOrd="0" parTransId="{28AC7D7C-E71C-431C-B575-5058B28DF394}" sibTransId="{66CB541C-1857-4652-8C57-96E883FEF877}"/>
    <dgm:cxn modelId="{C25DA389-5C36-45EC-9A53-AA8892E8192E}" type="presOf" srcId="{4DC684D2-935E-4948-BBC8-5053A26AECFA}" destId="{1C133645-1CD3-4636-AA42-C6741970904C}" srcOrd="1" destOrd="0" presId="urn:microsoft.com/office/officeart/2005/8/layout/hierarchy3"/>
    <dgm:cxn modelId="{818AFE7A-709F-4F04-9993-116E6CD86DBE}" type="presOf" srcId="{4DC684D2-935E-4948-BBC8-5053A26AECFA}" destId="{377775D3-DBA8-4E25-A01B-D3B84140BFDA}" srcOrd="0" destOrd="0" presId="urn:microsoft.com/office/officeart/2005/8/layout/hierarchy3"/>
    <dgm:cxn modelId="{824496FF-E75B-4754-89EA-4DED833F9C93}" srcId="{4DC684D2-935E-4948-BBC8-5053A26AECFA}" destId="{41638A40-CB01-440C-AE66-CF11039FB2A1}" srcOrd="1" destOrd="0" parTransId="{5B447056-B7B2-4902-A7AB-9FF5C0962743}" sibTransId="{B70C1408-9B35-4CAB-844F-F03F81A0BA30}"/>
    <dgm:cxn modelId="{8E79CC26-0D0A-4C78-9EF3-ABCB37FF5EA1}" srcId="{4DC684D2-935E-4948-BBC8-5053A26AECFA}" destId="{D8E9742A-2657-491C-AC4B-08F7EB10A9C9}" srcOrd="2" destOrd="0" parTransId="{2C63977E-9162-49CF-B1C3-7C126A9A2AB7}" sibTransId="{E7967443-0F83-4615-8AE1-4A1B75E9CBD8}"/>
    <dgm:cxn modelId="{6F16A382-C4C2-46E3-A8C4-4EBA1E1DF738}" type="presOf" srcId="{5B447056-B7B2-4902-A7AB-9FF5C0962743}" destId="{0B4B5229-6DB3-43D5-9F98-C628E35BFA25}" srcOrd="0" destOrd="0" presId="urn:microsoft.com/office/officeart/2005/8/layout/hierarchy3"/>
    <dgm:cxn modelId="{57DDB21D-652D-464C-9462-7F10757B2CE7}" type="presOf" srcId="{522F9C02-4010-4C7A-B394-D32B47D16A91}" destId="{0FCAFE62-D5CC-412B-9438-D87F57D07771}" srcOrd="0" destOrd="0" presId="urn:microsoft.com/office/officeart/2005/8/layout/hierarchy3"/>
    <dgm:cxn modelId="{B98ACA37-467C-4227-87E0-1968537305D2}" type="presOf" srcId="{003CD42C-74A0-45CC-A5F3-A88C2894A84E}" destId="{59B05A50-475F-49FD-83AF-3B57A657292F}" srcOrd="0" destOrd="0" presId="urn:microsoft.com/office/officeart/2005/8/layout/hierarchy3"/>
    <dgm:cxn modelId="{5DAB2950-07AA-415C-968B-8D1640606407}" srcId="{D81AF078-0493-479C-BF77-9B5152405BEA}" destId="{522F9C02-4010-4C7A-B394-D32B47D16A91}" srcOrd="0" destOrd="0" parTransId="{C69D11E8-9C3A-4ED6-B120-A8122090FF06}" sibTransId="{6B4433E1-BAE4-409D-9CBE-A444BDFECA4A}"/>
    <dgm:cxn modelId="{838A99D5-7326-44B4-A68D-14F441DE9A82}" type="presOf" srcId="{D8E9742A-2657-491C-AC4B-08F7EB10A9C9}" destId="{B1615711-E970-4EA0-988E-2CB1CD9E7231}" srcOrd="0" destOrd="0" presId="urn:microsoft.com/office/officeart/2005/8/layout/hierarchy3"/>
    <dgm:cxn modelId="{D9E471EC-667A-4BA9-8FDD-D8BAD9022268}" type="presOf" srcId="{C69D11E8-9C3A-4ED6-B120-A8122090FF06}" destId="{A383F43A-7236-4EA6-AC9F-DEFB3D4C045B}" srcOrd="0" destOrd="0" presId="urn:microsoft.com/office/officeart/2005/8/layout/hierarchy3"/>
    <dgm:cxn modelId="{99C16FAD-129B-4190-939B-F9BB8BFFA59C}" type="presOf" srcId="{D81AF078-0493-479C-BF77-9B5152405BEA}" destId="{63424EF6-8432-4F1F-A7ED-F7D41D325A79}" srcOrd="0" destOrd="0" presId="urn:microsoft.com/office/officeart/2005/8/layout/hierarchy3"/>
    <dgm:cxn modelId="{39135B8C-601A-44D6-A78B-635E407F64A3}" type="presOf" srcId="{E36DEA2B-EA40-4B8A-922D-078ACA99A07C}" destId="{FC669BEC-7A78-4407-97EE-E690F7AEF0C8}" srcOrd="0" destOrd="0" presId="urn:microsoft.com/office/officeart/2005/8/layout/hierarchy3"/>
    <dgm:cxn modelId="{EEE19A3E-6F76-4C5C-95CA-C7E6A055930A}" type="presOf" srcId="{183A8B91-F5D8-4843-989F-8C352505CADE}" destId="{297EE53C-DBBA-4C9F-87CC-17454039E879}" srcOrd="0" destOrd="0" presId="urn:microsoft.com/office/officeart/2005/8/layout/hierarchy3"/>
    <dgm:cxn modelId="{7AC18061-9901-42B5-A2F1-08BC099931E3}" srcId="{183A8B91-F5D8-4843-989F-8C352505CADE}" destId="{D81AF078-0493-479C-BF77-9B5152405BEA}" srcOrd="0" destOrd="0" parTransId="{B38F363E-43A9-43A1-B1A1-B0011E5ADC1E}" sibTransId="{9D5E8ADE-2836-454B-890A-F9160D7695BD}"/>
    <dgm:cxn modelId="{3DFFE2FF-FCAC-4939-A291-4E8D011CC1E2}" type="presOf" srcId="{BF2DE55A-6F10-4014-92E9-538E2CA73419}" destId="{C4EE2259-DD41-4FDC-AC5E-735FDC9672D0}" srcOrd="0" destOrd="0" presId="urn:microsoft.com/office/officeart/2005/8/layout/hierarchy3"/>
    <dgm:cxn modelId="{1D0434B1-DE30-4AC3-AE11-9008C3EAAFBF}" type="presOf" srcId="{75092253-02C6-4C9A-9D79-76AB47C509B8}" destId="{870181DF-C71B-4486-A590-6022991B6237}" srcOrd="0" destOrd="0" presId="urn:microsoft.com/office/officeart/2005/8/layout/hierarchy3"/>
    <dgm:cxn modelId="{8FDA96C4-4EDD-4921-9E70-0B5807FA1BE0}" srcId="{4DC684D2-935E-4948-BBC8-5053A26AECFA}" destId="{003CD42C-74A0-45CC-A5F3-A88C2894A84E}" srcOrd="0" destOrd="0" parTransId="{75092253-02C6-4C9A-9D79-76AB47C509B8}" sibTransId="{3A685591-63D9-4276-B91D-CA757C22B753}"/>
    <dgm:cxn modelId="{B3120969-B723-4080-853E-21D803064690}" type="presParOf" srcId="{297EE53C-DBBA-4C9F-87CC-17454039E879}" destId="{95A5FEFE-A102-4D44-8F1A-5A9EBCB557CE}" srcOrd="0" destOrd="0" presId="urn:microsoft.com/office/officeart/2005/8/layout/hierarchy3"/>
    <dgm:cxn modelId="{A0D2688B-70D7-4897-BB3A-ADBC589946AB}" type="presParOf" srcId="{95A5FEFE-A102-4D44-8F1A-5A9EBCB557CE}" destId="{466625C6-05CA-496F-A8A8-6918CA6ECCD6}" srcOrd="0" destOrd="0" presId="urn:microsoft.com/office/officeart/2005/8/layout/hierarchy3"/>
    <dgm:cxn modelId="{326A6CD7-B497-4D65-AE14-4417751DA2C8}" type="presParOf" srcId="{466625C6-05CA-496F-A8A8-6918CA6ECCD6}" destId="{63424EF6-8432-4F1F-A7ED-F7D41D325A79}" srcOrd="0" destOrd="0" presId="urn:microsoft.com/office/officeart/2005/8/layout/hierarchy3"/>
    <dgm:cxn modelId="{B74E8D45-0015-412C-ABF3-958CF49404BF}" type="presParOf" srcId="{466625C6-05CA-496F-A8A8-6918CA6ECCD6}" destId="{FECA66F1-4FA9-4460-AD83-21A45564E657}" srcOrd="1" destOrd="0" presId="urn:microsoft.com/office/officeart/2005/8/layout/hierarchy3"/>
    <dgm:cxn modelId="{54A00CAC-3A26-492A-B9E3-8F631DF72055}" type="presParOf" srcId="{95A5FEFE-A102-4D44-8F1A-5A9EBCB557CE}" destId="{60411746-3E2D-491D-9E31-0F7A0A6177FC}" srcOrd="1" destOrd="0" presId="urn:microsoft.com/office/officeart/2005/8/layout/hierarchy3"/>
    <dgm:cxn modelId="{029C0644-FFA8-461D-BF8D-7958782928AD}" type="presParOf" srcId="{60411746-3E2D-491D-9E31-0F7A0A6177FC}" destId="{A383F43A-7236-4EA6-AC9F-DEFB3D4C045B}" srcOrd="0" destOrd="0" presId="urn:microsoft.com/office/officeart/2005/8/layout/hierarchy3"/>
    <dgm:cxn modelId="{943A95F2-4966-43CA-A8F6-95BC9A2DC3B9}" type="presParOf" srcId="{60411746-3E2D-491D-9E31-0F7A0A6177FC}" destId="{0FCAFE62-D5CC-412B-9438-D87F57D07771}" srcOrd="1" destOrd="0" presId="urn:microsoft.com/office/officeart/2005/8/layout/hierarchy3"/>
    <dgm:cxn modelId="{BF00983A-047B-4A9C-9A8B-C9F859CF7B2E}" type="presParOf" srcId="{60411746-3E2D-491D-9E31-0F7A0A6177FC}" destId="{FC669BEC-7A78-4407-97EE-E690F7AEF0C8}" srcOrd="2" destOrd="0" presId="urn:microsoft.com/office/officeart/2005/8/layout/hierarchy3"/>
    <dgm:cxn modelId="{75D9DA33-B3CB-46C1-8624-1F2EFA7F917C}" type="presParOf" srcId="{60411746-3E2D-491D-9E31-0F7A0A6177FC}" destId="{C4EE2259-DD41-4FDC-AC5E-735FDC9672D0}" srcOrd="3" destOrd="0" presId="urn:microsoft.com/office/officeart/2005/8/layout/hierarchy3"/>
    <dgm:cxn modelId="{DB2FEB05-0981-4657-B5C4-D811B4E04662}" type="presParOf" srcId="{60411746-3E2D-491D-9E31-0F7A0A6177FC}" destId="{81C7BF99-90CD-4EE0-BBAF-5A9434C1B331}" srcOrd="4" destOrd="0" presId="urn:microsoft.com/office/officeart/2005/8/layout/hierarchy3"/>
    <dgm:cxn modelId="{029BAECE-4CAA-49D8-A622-15F735226273}" type="presParOf" srcId="{60411746-3E2D-491D-9E31-0F7A0A6177FC}" destId="{A7AD533F-268C-44B9-A1A8-EE7C4A99CEB5}" srcOrd="5" destOrd="0" presId="urn:microsoft.com/office/officeart/2005/8/layout/hierarchy3"/>
    <dgm:cxn modelId="{63036287-35DD-4229-90CF-88FACE1A2835}" type="presParOf" srcId="{297EE53C-DBBA-4C9F-87CC-17454039E879}" destId="{E468AAAA-0DCC-4358-B7E9-87136759103F}" srcOrd="1" destOrd="0" presId="urn:microsoft.com/office/officeart/2005/8/layout/hierarchy3"/>
    <dgm:cxn modelId="{EA119B31-199C-48AF-8CA8-DA774B084217}" type="presParOf" srcId="{E468AAAA-0DCC-4358-B7E9-87136759103F}" destId="{29FE82B9-4F01-4730-940A-05DD30EB0424}" srcOrd="0" destOrd="0" presId="urn:microsoft.com/office/officeart/2005/8/layout/hierarchy3"/>
    <dgm:cxn modelId="{975FC627-5433-479D-AE4A-3BAC84BF92D2}" type="presParOf" srcId="{29FE82B9-4F01-4730-940A-05DD30EB0424}" destId="{377775D3-DBA8-4E25-A01B-D3B84140BFDA}" srcOrd="0" destOrd="0" presId="urn:microsoft.com/office/officeart/2005/8/layout/hierarchy3"/>
    <dgm:cxn modelId="{995E2EFC-5326-4B86-82C2-1FA26C42F72E}" type="presParOf" srcId="{29FE82B9-4F01-4730-940A-05DD30EB0424}" destId="{1C133645-1CD3-4636-AA42-C6741970904C}" srcOrd="1" destOrd="0" presId="urn:microsoft.com/office/officeart/2005/8/layout/hierarchy3"/>
    <dgm:cxn modelId="{BE0C2B57-15A9-4B25-8818-EC5F0A8C2A1B}" type="presParOf" srcId="{E468AAAA-0DCC-4358-B7E9-87136759103F}" destId="{4F61B29E-5AA3-4B4F-97F2-80A5841ABCFD}" srcOrd="1" destOrd="0" presId="urn:microsoft.com/office/officeart/2005/8/layout/hierarchy3"/>
    <dgm:cxn modelId="{98E7B1B1-C409-4501-8C65-0254C6A5E728}" type="presParOf" srcId="{4F61B29E-5AA3-4B4F-97F2-80A5841ABCFD}" destId="{870181DF-C71B-4486-A590-6022991B6237}" srcOrd="0" destOrd="0" presId="urn:microsoft.com/office/officeart/2005/8/layout/hierarchy3"/>
    <dgm:cxn modelId="{080117BA-92D6-4615-8D62-77DDA9798624}" type="presParOf" srcId="{4F61B29E-5AA3-4B4F-97F2-80A5841ABCFD}" destId="{59B05A50-475F-49FD-83AF-3B57A657292F}" srcOrd="1" destOrd="0" presId="urn:microsoft.com/office/officeart/2005/8/layout/hierarchy3"/>
    <dgm:cxn modelId="{E4753BD1-3E0B-4429-94F4-37A9D801EE02}" type="presParOf" srcId="{4F61B29E-5AA3-4B4F-97F2-80A5841ABCFD}" destId="{0B4B5229-6DB3-43D5-9F98-C628E35BFA25}" srcOrd="2" destOrd="0" presId="urn:microsoft.com/office/officeart/2005/8/layout/hierarchy3"/>
    <dgm:cxn modelId="{09AC3A14-C522-420E-8993-3AA2D984E3C8}" type="presParOf" srcId="{4F61B29E-5AA3-4B4F-97F2-80A5841ABCFD}" destId="{8AAC6C48-71C1-43F1-AE3E-C22A0E6B7AD8}" srcOrd="3" destOrd="0" presId="urn:microsoft.com/office/officeart/2005/8/layout/hierarchy3"/>
    <dgm:cxn modelId="{EA835039-7FC4-47F5-B9A7-ABCB270F2107}" type="presParOf" srcId="{4F61B29E-5AA3-4B4F-97F2-80A5841ABCFD}" destId="{4CC7B4CA-D22B-43E4-AF7C-D6639EB01DEC}" srcOrd="4" destOrd="0" presId="urn:microsoft.com/office/officeart/2005/8/layout/hierarchy3"/>
    <dgm:cxn modelId="{07C0BCBE-B077-4BF2-8457-7265E897394A}" type="presParOf" srcId="{4F61B29E-5AA3-4B4F-97F2-80A5841ABCFD}" destId="{B1615711-E970-4EA0-988E-2CB1CD9E7231}" srcOrd="5" destOrd="0" presId="urn:microsoft.com/office/officeart/2005/8/layout/hierarchy3"/>
  </dgm:cxnLst>
  <dgm:bg/>
  <dgm:whole/>
  <dgm:extLst>
    <a:ext uri="http://schemas.microsoft.com/office/drawing/2008/diagram"/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A9D1A668-6EED-415C-883C-804476158701}" type="doc">
      <dgm:prSet loTypeId="urn:microsoft.com/office/officeart/2005/8/layout/hierarchy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CF98BA0-0A6C-4A35-8DCD-35DCA0CA940A}">
      <dgm:prSet phldrT="[Текст]"/>
      <dgm:spPr/>
      <dgm:t>
        <a:bodyPr/>
        <a:lstStyle/>
        <a:p>
          <a:r>
            <a:rPr lang="ru-RU" dirty="0" smtClean="0"/>
            <a:t>высокий</a:t>
          </a:r>
          <a:endParaRPr lang="ru-RU" dirty="0"/>
        </a:p>
      </dgm:t>
    </dgm:pt>
    <dgm:pt modelId="{D74AE33E-1F96-403E-86DC-5FC65EB262D5}" type="parTrans" cxnId="{55D8A491-93B2-4245-8612-75AD212CBFD6}">
      <dgm:prSet/>
      <dgm:spPr/>
      <dgm:t>
        <a:bodyPr/>
        <a:lstStyle/>
        <a:p>
          <a:endParaRPr lang="ru-RU"/>
        </a:p>
      </dgm:t>
    </dgm:pt>
    <dgm:pt modelId="{D116003D-22C9-4E67-8A07-FB106C9D0939}" type="sibTrans" cxnId="{55D8A491-93B2-4245-8612-75AD212CBFD6}">
      <dgm:prSet/>
      <dgm:spPr/>
      <dgm:t>
        <a:bodyPr/>
        <a:lstStyle/>
        <a:p>
          <a:endParaRPr lang="ru-RU"/>
        </a:p>
      </dgm:t>
    </dgm:pt>
    <dgm:pt modelId="{31339B44-678D-4418-828F-3C504B675D67}">
      <dgm:prSet phldrT="[Текст]"/>
      <dgm:spPr/>
      <dgm:t>
        <a:bodyPr/>
        <a:lstStyle/>
        <a:p>
          <a:r>
            <a:rPr lang="ru-RU" dirty="0" smtClean="0"/>
            <a:t>ода</a:t>
          </a:r>
          <a:endParaRPr lang="ru-RU" dirty="0"/>
        </a:p>
      </dgm:t>
    </dgm:pt>
    <dgm:pt modelId="{8466C7D4-BC0F-40E2-B042-DE9BB8BAA2ED}" type="parTrans" cxnId="{F032ECFB-A74B-4B96-BAF0-43BB6A4CEC52}">
      <dgm:prSet/>
      <dgm:spPr/>
      <dgm:t>
        <a:bodyPr/>
        <a:lstStyle/>
        <a:p>
          <a:endParaRPr lang="ru-RU"/>
        </a:p>
      </dgm:t>
    </dgm:pt>
    <dgm:pt modelId="{D6A62CE6-9126-4429-B272-3ABF6C39ECDE}" type="sibTrans" cxnId="{F032ECFB-A74B-4B96-BAF0-43BB6A4CEC52}">
      <dgm:prSet/>
      <dgm:spPr/>
      <dgm:t>
        <a:bodyPr/>
        <a:lstStyle/>
        <a:p>
          <a:endParaRPr lang="ru-RU"/>
        </a:p>
      </dgm:t>
    </dgm:pt>
    <dgm:pt modelId="{A93E995B-479F-4CF1-963F-4E7DBB1F6F01}">
      <dgm:prSet phldrT="[Текст]"/>
      <dgm:spPr/>
      <dgm:t>
        <a:bodyPr/>
        <a:lstStyle/>
        <a:p>
          <a:r>
            <a:rPr lang="ru-RU" dirty="0" smtClean="0"/>
            <a:t>трагедия</a:t>
          </a:r>
          <a:endParaRPr lang="ru-RU" dirty="0"/>
        </a:p>
      </dgm:t>
    </dgm:pt>
    <dgm:pt modelId="{A48976FC-9EEF-4083-8657-EE45B431323D}" type="parTrans" cxnId="{06D462FC-8B21-4B62-BDA7-F5A3F722DE45}">
      <dgm:prSet/>
      <dgm:spPr/>
      <dgm:t>
        <a:bodyPr/>
        <a:lstStyle/>
        <a:p>
          <a:endParaRPr lang="ru-RU"/>
        </a:p>
      </dgm:t>
    </dgm:pt>
    <dgm:pt modelId="{DF9C4643-56FC-4950-96DD-0916A2DBF354}" type="sibTrans" cxnId="{06D462FC-8B21-4B62-BDA7-F5A3F722DE45}">
      <dgm:prSet/>
      <dgm:spPr/>
      <dgm:t>
        <a:bodyPr/>
        <a:lstStyle/>
        <a:p>
          <a:endParaRPr lang="ru-RU"/>
        </a:p>
      </dgm:t>
    </dgm:pt>
    <dgm:pt modelId="{C7A277A0-D351-44AA-A828-E8D5E8B4DF04}">
      <dgm:prSet phldrT="[Текст]"/>
      <dgm:spPr/>
      <dgm:t>
        <a:bodyPr/>
        <a:lstStyle/>
        <a:p>
          <a:r>
            <a:rPr lang="ru-RU" dirty="0" smtClean="0"/>
            <a:t>низкий</a:t>
          </a:r>
          <a:endParaRPr lang="ru-RU" dirty="0"/>
        </a:p>
      </dgm:t>
    </dgm:pt>
    <dgm:pt modelId="{2243F627-5A31-45BC-B6F2-CAA16066EBDD}" type="parTrans" cxnId="{A39E0A06-F050-4691-A4DD-90852E814AFA}">
      <dgm:prSet/>
      <dgm:spPr/>
      <dgm:t>
        <a:bodyPr/>
        <a:lstStyle/>
        <a:p>
          <a:endParaRPr lang="ru-RU"/>
        </a:p>
      </dgm:t>
    </dgm:pt>
    <dgm:pt modelId="{A9DA3FD0-4109-45D4-AFA5-57EA0D7B0792}" type="sibTrans" cxnId="{A39E0A06-F050-4691-A4DD-90852E814AFA}">
      <dgm:prSet/>
      <dgm:spPr/>
      <dgm:t>
        <a:bodyPr/>
        <a:lstStyle/>
        <a:p>
          <a:endParaRPr lang="ru-RU"/>
        </a:p>
      </dgm:t>
    </dgm:pt>
    <dgm:pt modelId="{FC5413E4-D00E-48E6-8A1E-3C603244AA1F}">
      <dgm:prSet phldrT="[Текст]"/>
      <dgm:spPr/>
      <dgm:t>
        <a:bodyPr/>
        <a:lstStyle/>
        <a:p>
          <a:r>
            <a:rPr lang="ru-RU" dirty="0" smtClean="0"/>
            <a:t>сатира</a:t>
          </a:r>
          <a:endParaRPr lang="ru-RU" dirty="0"/>
        </a:p>
      </dgm:t>
    </dgm:pt>
    <dgm:pt modelId="{3B8B112A-9864-4D00-84D7-45AC3D02E0BA}" type="parTrans" cxnId="{F393C13C-1B3D-4843-8FCD-76D65CF0F8E5}">
      <dgm:prSet/>
      <dgm:spPr/>
      <dgm:t>
        <a:bodyPr/>
        <a:lstStyle/>
        <a:p>
          <a:endParaRPr lang="ru-RU"/>
        </a:p>
      </dgm:t>
    </dgm:pt>
    <dgm:pt modelId="{DBA368B9-E3CE-4B55-AD08-45383FBD1C04}" type="sibTrans" cxnId="{F393C13C-1B3D-4843-8FCD-76D65CF0F8E5}">
      <dgm:prSet/>
      <dgm:spPr/>
      <dgm:t>
        <a:bodyPr/>
        <a:lstStyle/>
        <a:p>
          <a:endParaRPr lang="ru-RU"/>
        </a:p>
      </dgm:t>
    </dgm:pt>
    <dgm:pt modelId="{112C865F-62A5-42D2-9EC3-7FE82F020957}">
      <dgm:prSet phldrT="[Текст]"/>
      <dgm:spPr/>
      <dgm:t>
        <a:bodyPr/>
        <a:lstStyle/>
        <a:p>
          <a:r>
            <a:rPr lang="ru-RU" dirty="0" smtClean="0"/>
            <a:t>комедия</a:t>
          </a:r>
          <a:endParaRPr lang="ru-RU" dirty="0"/>
        </a:p>
      </dgm:t>
    </dgm:pt>
    <dgm:pt modelId="{B192456C-5396-4FC3-9D16-D64C3B93F62B}" type="parTrans" cxnId="{681677AB-82E2-4052-A261-3E59248CF5D0}">
      <dgm:prSet/>
      <dgm:spPr/>
      <dgm:t>
        <a:bodyPr/>
        <a:lstStyle/>
        <a:p>
          <a:endParaRPr lang="ru-RU"/>
        </a:p>
      </dgm:t>
    </dgm:pt>
    <dgm:pt modelId="{905A75D1-7A7B-4A63-9B9E-F9B6A4A15D13}" type="sibTrans" cxnId="{681677AB-82E2-4052-A261-3E59248CF5D0}">
      <dgm:prSet/>
      <dgm:spPr/>
      <dgm:t>
        <a:bodyPr/>
        <a:lstStyle/>
        <a:p>
          <a:endParaRPr lang="ru-RU"/>
        </a:p>
      </dgm:t>
    </dgm:pt>
    <dgm:pt modelId="{5E38AD7F-21BC-4618-8A2D-AE2E891A30DF}">
      <dgm:prSet phldrT="[Текст]"/>
      <dgm:spPr/>
      <dgm:t>
        <a:bodyPr/>
        <a:lstStyle/>
        <a:p>
          <a:r>
            <a:rPr lang="ru-RU" dirty="0" smtClean="0"/>
            <a:t>басня</a:t>
          </a:r>
          <a:endParaRPr lang="ru-RU" dirty="0"/>
        </a:p>
      </dgm:t>
    </dgm:pt>
    <dgm:pt modelId="{D5B365FD-E9F9-46ED-87DA-548925D28B3C}" type="parTrans" cxnId="{0370493F-70BA-420F-B04B-8857BBBAFD73}">
      <dgm:prSet/>
      <dgm:spPr/>
      <dgm:t>
        <a:bodyPr/>
        <a:lstStyle/>
        <a:p>
          <a:endParaRPr lang="ru-RU"/>
        </a:p>
      </dgm:t>
    </dgm:pt>
    <dgm:pt modelId="{11FC503A-6CF0-4318-9157-7611C6EDB5A0}" type="sibTrans" cxnId="{0370493F-70BA-420F-B04B-8857BBBAFD73}">
      <dgm:prSet/>
      <dgm:spPr/>
      <dgm:t>
        <a:bodyPr/>
        <a:lstStyle/>
        <a:p>
          <a:endParaRPr lang="ru-RU"/>
        </a:p>
      </dgm:t>
    </dgm:pt>
    <dgm:pt modelId="{BA2BB41B-9E6D-493E-937B-AA0E56563FDF}">
      <dgm:prSet phldrT="[Текст]"/>
      <dgm:spPr/>
      <dgm:t>
        <a:bodyPr/>
        <a:lstStyle/>
        <a:p>
          <a:r>
            <a:rPr lang="ru-RU" dirty="0" smtClean="0"/>
            <a:t>эпопея</a:t>
          </a:r>
          <a:endParaRPr lang="ru-RU" dirty="0"/>
        </a:p>
      </dgm:t>
    </dgm:pt>
    <dgm:pt modelId="{B2D59DB3-1A36-4569-8C7C-4EA53E1483B9}" type="parTrans" cxnId="{666EBE5B-8CA3-415C-B47E-89AAEF2103C3}">
      <dgm:prSet/>
      <dgm:spPr/>
      <dgm:t>
        <a:bodyPr/>
        <a:lstStyle/>
        <a:p>
          <a:endParaRPr lang="ru-RU"/>
        </a:p>
      </dgm:t>
    </dgm:pt>
    <dgm:pt modelId="{584AF92D-0D51-4546-9140-CB00A437658E}" type="sibTrans" cxnId="{666EBE5B-8CA3-415C-B47E-89AAEF2103C3}">
      <dgm:prSet/>
      <dgm:spPr/>
      <dgm:t>
        <a:bodyPr/>
        <a:lstStyle/>
        <a:p>
          <a:endParaRPr lang="ru-RU"/>
        </a:p>
      </dgm:t>
    </dgm:pt>
    <dgm:pt modelId="{018D1AF6-09A9-45C3-B17F-9B198A2CE7BF}" type="pres">
      <dgm:prSet presAssocID="{A9D1A668-6EED-415C-883C-804476158701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579352B3-F271-43A2-AF66-711D28D0F6D0}" type="pres">
      <dgm:prSet presAssocID="{5CF98BA0-0A6C-4A35-8DCD-35DCA0CA940A}" presName="root" presStyleCnt="0"/>
      <dgm:spPr/>
    </dgm:pt>
    <dgm:pt modelId="{E89BE1C5-D570-44EB-B594-7AD100C95514}" type="pres">
      <dgm:prSet presAssocID="{5CF98BA0-0A6C-4A35-8DCD-35DCA0CA940A}" presName="rootComposite" presStyleCnt="0"/>
      <dgm:spPr/>
    </dgm:pt>
    <dgm:pt modelId="{F4AAB16E-701B-448E-AB65-57C2EC4CF617}" type="pres">
      <dgm:prSet presAssocID="{5CF98BA0-0A6C-4A35-8DCD-35DCA0CA940A}" presName="rootText" presStyleLbl="node1" presStyleIdx="0" presStyleCnt="2"/>
      <dgm:spPr/>
      <dgm:t>
        <a:bodyPr/>
        <a:lstStyle/>
        <a:p>
          <a:endParaRPr lang="ru-RU"/>
        </a:p>
      </dgm:t>
    </dgm:pt>
    <dgm:pt modelId="{88D26EF7-CF11-4E0A-9A48-E179928038F2}" type="pres">
      <dgm:prSet presAssocID="{5CF98BA0-0A6C-4A35-8DCD-35DCA0CA940A}" presName="rootConnector" presStyleLbl="node1" presStyleIdx="0" presStyleCnt="2"/>
      <dgm:spPr/>
      <dgm:t>
        <a:bodyPr/>
        <a:lstStyle/>
        <a:p>
          <a:endParaRPr lang="ru-RU"/>
        </a:p>
      </dgm:t>
    </dgm:pt>
    <dgm:pt modelId="{288F8C2A-60E1-4CF8-9E1A-FE5C3AEBEDDE}" type="pres">
      <dgm:prSet presAssocID="{5CF98BA0-0A6C-4A35-8DCD-35DCA0CA940A}" presName="childShape" presStyleCnt="0"/>
      <dgm:spPr/>
    </dgm:pt>
    <dgm:pt modelId="{18CA14EA-1BE3-44D6-9B76-E420833CE61D}" type="pres">
      <dgm:prSet presAssocID="{8466C7D4-BC0F-40E2-B042-DE9BB8BAA2ED}" presName="Name13" presStyleLbl="parChTrans1D2" presStyleIdx="0" presStyleCnt="6"/>
      <dgm:spPr/>
      <dgm:t>
        <a:bodyPr/>
        <a:lstStyle/>
        <a:p>
          <a:endParaRPr lang="ru-RU"/>
        </a:p>
      </dgm:t>
    </dgm:pt>
    <dgm:pt modelId="{2DCD723E-6A5C-4C88-9984-9E1865AFCCF8}" type="pres">
      <dgm:prSet presAssocID="{31339B44-678D-4418-828F-3C504B675D67}" presName="childText" presStyleLbl="bgAcc1" presStyleIdx="0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010DE1E-6A66-4804-8DA0-7291C050A925}" type="pres">
      <dgm:prSet presAssocID="{A48976FC-9EEF-4083-8657-EE45B431323D}" presName="Name13" presStyleLbl="parChTrans1D2" presStyleIdx="1" presStyleCnt="6"/>
      <dgm:spPr/>
      <dgm:t>
        <a:bodyPr/>
        <a:lstStyle/>
        <a:p>
          <a:endParaRPr lang="ru-RU"/>
        </a:p>
      </dgm:t>
    </dgm:pt>
    <dgm:pt modelId="{DD1E10A1-4BA1-4DB4-9EB4-023B9C96EA96}" type="pres">
      <dgm:prSet presAssocID="{A93E995B-479F-4CF1-963F-4E7DBB1F6F01}" presName="childText" presStyleLbl="bgAcc1" presStyleIdx="1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07D03BC-295A-464F-88A4-36AFB98475DD}" type="pres">
      <dgm:prSet presAssocID="{B2D59DB3-1A36-4569-8C7C-4EA53E1483B9}" presName="Name13" presStyleLbl="parChTrans1D2" presStyleIdx="2" presStyleCnt="6"/>
      <dgm:spPr/>
      <dgm:t>
        <a:bodyPr/>
        <a:lstStyle/>
        <a:p>
          <a:endParaRPr lang="ru-RU"/>
        </a:p>
      </dgm:t>
    </dgm:pt>
    <dgm:pt modelId="{0D879634-ECF2-4EFF-9784-141759764F37}" type="pres">
      <dgm:prSet presAssocID="{BA2BB41B-9E6D-493E-937B-AA0E56563FDF}" presName="childText" presStyleLbl="bgAcc1" presStyleIdx="2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7AFDA9E-E4AD-4ADE-913A-21066F1650B5}" type="pres">
      <dgm:prSet presAssocID="{C7A277A0-D351-44AA-A828-E8D5E8B4DF04}" presName="root" presStyleCnt="0"/>
      <dgm:spPr/>
    </dgm:pt>
    <dgm:pt modelId="{491DC5BC-0863-4A7C-A2F1-A0A85AED09CC}" type="pres">
      <dgm:prSet presAssocID="{C7A277A0-D351-44AA-A828-E8D5E8B4DF04}" presName="rootComposite" presStyleCnt="0"/>
      <dgm:spPr/>
    </dgm:pt>
    <dgm:pt modelId="{E8AA4F3E-C939-409C-83C0-14FAAAB05120}" type="pres">
      <dgm:prSet presAssocID="{C7A277A0-D351-44AA-A828-E8D5E8B4DF04}" presName="rootText" presStyleLbl="node1" presStyleIdx="1" presStyleCnt="2"/>
      <dgm:spPr/>
      <dgm:t>
        <a:bodyPr/>
        <a:lstStyle/>
        <a:p>
          <a:endParaRPr lang="ru-RU"/>
        </a:p>
      </dgm:t>
    </dgm:pt>
    <dgm:pt modelId="{32C5444D-8BDB-4360-B85E-C37BB9F7CA0B}" type="pres">
      <dgm:prSet presAssocID="{C7A277A0-D351-44AA-A828-E8D5E8B4DF04}" presName="rootConnector" presStyleLbl="node1" presStyleIdx="1" presStyleCnt="2"/>
      <dgm:spPr/>
      <dgm:t>
        <a:bodyPr/>
        <a:lstStyle/>
        <a:p>
          <a:endParaRPr lang="ru-RU"/>
        </a:p>
      </dgm:t>
    </dgm:pt>
    <dgm:pt modelId="{7D12D078-3E7E-4191-9A9B-62DB5CFB69AF}" type="pres">
      <dgm:prSet presAssocID="{C7A277A0-D351-44AA-A828-E8D5E8B4DF04}" presName="childShape" presStyleCnt="0"/>
      <dgm:spPr/>
    </dgm:pt>
    <dgm:pt modelId="{8512962A-C639-4A7F-8BF8-5DB96475FC4F}" type="pres">
      <dgm:prSet presAssocID="{3B8B112A-9864-4D00-84D7-45AC3D02E0BA}" presName="Name13" presStyleLbl="parChTrans1D2" presStyleIdx="3" presStyleCnt="6"/>
      <dgm:spPr/>
      <dgm:t>
        <a:bodyPr/>
        <a:lstStyle/>
        <a:p>
          <a:endParaRPr lang="ru-RU"/>
        </a:p>
      </dgm:t>
    </dgm:pt>
    <dgm:pt modelId="{301414D9-B578-464A-86BB-409CF9CD487C}" type="pres">
      <dgm:prSet presAssocID="{FC5413E4-D00E-48E6-8A1E-3C603244AA1F}" presName="childText" presStyleLbl="bgAcc1" presStyleIdx="3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4DB9EBD-D09F-4318-8E6D-4B49834EE50D}" type="pres">
      <dgm:prSet presAssocID="{B192456C-5396-4FC3-9D16-D64C3B93F62B}" presName="Name13" presStyleLbl="parChTrans1D2" presStyleIdx="4" presStyleCnt="6"/>
      <dgm:spPr/>
      <dgm:t>
        <a:bodyPr/>
        <a:lstStyle/>
        <a:p>
          <a:endParaRPr lang="ru-RU"/>
        </a:p>
      </dgm:t>
    </dgm:pt>
    <dgm:pt modelId="{7B31BA24-51B5-457B-BD7D-8781A3B848AF}" type="pres">
      <dgm:prSet presAssocID="{112C865F-62A5-42D2-9EC3-7FE82F020957}" presName="childText" presStyleLbl="bgAcc1" presStyleIdx="4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9444178-74F5-4007-A225-01AA0D815AB8}" type="pres">
      <dgm:prSet presAssocID="{D5B365FD-E9F9-46ED-87DA-548925D28B3C}" presName="Name13" presStyleLbl="parChTrans1D2" presStyleIdx="5" presStyleCnt="6"/>
      <dgm:spPr/>
      <dgm:t>
        <a:bodyPr/>
        <a:lstStyle/>
        <a:p>
          <a:endParaRPr lang="ru-RU"/>
        </a:p>
      </dgm:t>
    </dgm:pt>
    <dgm:pt modelId="{8BA65748-E387-4213-A7AB-7A624B644949}" type="pres">
      <dgm:prSet presAssocID="{5E38AD7F-21BC-4618-8A2D-AE2E891A30DF}" presName="childText" presStyleLbl="bgAcc1" presStyleIdx="5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F338DD5-F548-4C4E-827D-AA2B9749D4D6}" type="presOf" srcId="{FC5413E4-D00E-48E6-8A1E-3C603244AA1F}" destId="{301414D9-B578-464A-86BB-409CF9CD487C}" srcOrd="0" destOrd="0" presId="urn:microsoft.com/office/officeart/2005/8/layout/hierarchy3"/>
    <dgm:cxn modelId="{EE904438-033D-445A-88FC-335C02DDB4D9}" type="presOf" srcId="{31339B44-678D-4418-828F-3C504B675D67}" destId="{2DCD723E-6A5C-4C88-9984-9E1865AFCCF8}" srcOrd="0" destOrd="0" presId="urn:microsoft.com/office/officeart/2005/8/layout/hierarchy3"/>
    <dgm:cxn modelId="{88C03EE4-EE45-45A8-A468-D54279E46C0C}" type="presOf" srcId="{B2D59DB3-1A36-4569-8C7C-4EA53E1483B9}" destId="{007D03BC-295A-464F-88A4-36AFB98475DD}" srcOrd="0" destOrd="0" presId="urn:microsoft.com/office/officeart/2005/8/layout/hierarchy3"/>
    <dgm:cxn modelId="{9DC0D637-2A5E-4E38-A841-A5B1451E449F}" type="presOf" srcId="{3B8B112A-9864-4D00-84D7-45AC3D02E0BA}" destId="{8512962A-C639-4A7F-8BF8-5DB96475FC4F}" srcOrd="0" destOrd="0" presId="urn:microsoft.com/office/officeart/2005/8/layout/hierarchy3"/>
    <dgm:cxn modelId="{F21EA0BB-018A-4AE7-9E58-47FB3683FFA9}" type="presOf" srcId="{BA2BB41B-9E6D-493E-937B-AA0E56563FDF}" destId="{0D879634-ECF2-4EFF-9784-141759764F37}" srcOrd="0" destOrd="0" presId="urn:microsoft.com/office/officeart/2005/8/layout/hierarchy3"/>
    <dgm:cxn modelId="{07273446-90EE-466C-90F8-6B81C2948B42}" type="presOf" srcId="{A9D1A668-6EED-415C-883C-804476158701}" destId="{018D1AF6-09A9-45C3-B17F-9B198A2CE7BF}" srcOrd="0" destOrd="0" presId="urn:microsoft.com/office/officeart/2005/8/layout/hierarchy3"/>
    <dgm:cxn modelId="{0268783F-7D00-4304-8D79-8FBDC29BBD32}" type="presOf" srcId="{5E38AD7F-21BC-4618-8A2D-AE2E891A30DF}" destId="{8BA65748-E387-4213-A7AB-7A624B644949}" srcOrd="0" destOrd="0" presId="urn:microsoft.com/office/officeart/2005/8/layout/hierarchy3"/>
    <dgm:cxn modelId="{F032ECFB-A74B-4B96-BAF0-43BB6A4CEC52}" srcId="{5CF98BA0-0A6C-4A35-8DCD-35DCA0CA940A}" destId="{31339B44-678D-4418-828F-3C504B675D67}" srcOrd="0" destOrd="0" parTransId="{8466C7D4-BC0F-40E2-B042-DE9BB8BAA2ED}" sibTransId="{D6A62CE6-9126-4429-B272-3ABF6C39ECDE}"/>
    <dgm:cxn modelId="{1380120F-117F-419A-BD56-2EA1703131D4}" type="presOf" srcId="{A93E995B-479F-4CF1-963F-4E7DBB1F6F01}" destId="{DD1E10A1-4BA1-4DB4-9EB4-023B9C96EA96}" srcOrd="0" destOrd="0" presId="urn:microsoft.com/office/officeart/2005/8/layout/hierarchy3"/>
    <dgm:cxn modelId="{16EB3B0C-31CB-43E7-9951-6E3CD361717E}" type="presOf" srcId="{C7A277A0-D351-44AA-A828-E8D5E8B4DF04}" destId="{32C5444D-8BDB-4360-B85E-C37BB9F7CA0B}" srcOrd="1" destOrd="0" presId="urn:microsoft.com/office/officeart/2005/8/layout/hierarchy3"/>
    <dgm:cxn modelId="{681677AB-82E2-4052-A261-3E59248CF5D0}" srcId="{C7A277A0-D351-44AA-A828-E8D5E8B4DF04}" destId="{112C865F-62A5-42D2-9EC3-7FE82F020957}" srcOrd="1" destOrd="0" parTransId="{B192456C-5396-4FC3-9D16-D64C3B93F62B}" sibTransId="{905A75D1-7A7B-4A63-9B9E-F9B6A4A15D13}"/>
    <dgm:cxn modelId="{8F492A0F-E69B-4C65-8581-B2CAD94278D8}" type="presOf" srcId="{5CF98BA0-0A6C-4A35-8DCD-35DCA0CA940A}" destId="{F4AAB16E-701B-448E-AB65-57C2EC4CF617}" srcOrd="0" destOrd="0" presId="urn:microsoft.com/office/officeart/2005/8/layout/hierarchy3"/>
    <dgm:cxn modelId="{06D462FC-8B21-4B62-BDA7-F5A3F722DE45}" srcId="{5CF98BA0-0A6C-4A35-8DCD-35DCA0CA940A}" destId="{A93E995B-479F-4CF1-963F-4E7DBB1F6F01}" srcOrd="1" destOrd="0" parTransId="{A48976FC-9EEF-4083-8657-EE45B431323D}" sibTransId="{DF9C4643-56FC-4950-96DD-0916A2DBF354}"/>
    <dgm:cxn modelId="{69DF25E6-18AE-45A3-980D-C0D7DD26E3F5}" type="presOf" srcId="{C7A277A0-D351-44AA-A828-E8D5E8B4DF04}" destId="{E8AA4F3E-C939-409C-83C0-14FAAAB05120}" srcOrd="0" destOrd="0" presId="urn:microsoft.com/office/officeart/2005/8/layout/hierarchy3"/>
    <dgm:cxn modelId="{C4262AD1-8EA2-4B49-9EA8-1DBE3E026CF1}" type="presOf" srcId="{8466C7D4-BC0F-40E2-B042-DE9BB8BAA2ED}" destId="{18CA14EA-1BE3-44D6-9B76-E420833CE61D}" srcOrd="0" destOrd="0" presId="urn:microsoft.com/office/officeart/2005/8/layout/hierarchy3"/>
    <dgm:cxn modelId="{55D8A491-93B2-4245-8612-75AD212CBFD6}" srcId="{A9D1A668-6EED-415C-883C-804476158701}" destId="{5CF98BA0-0A6C-4A35-8DCD-35DCA0CA940A}" srcOrd="0" destOrd="0" parTransId="{D74AE33E-1F96-403E-86DC-5FC65EB262D5}" sibTransId="{D116003D-22C9-4E67-8A07-FB106C9D0939}"/>
    <dgm:cxn modelId="{A39E0A06-F050-4691-A4DD-90852E814AFA}" srcId="{A9D1A668-6EED-415C-883C-804476158701}" destId="{C7A277A0-D351-44AA-A828-E8D5E8B4DF04}" srcOrd="1" destOrd="0" parTransId="{2243F627-5A31-45BC-B6F2-CAA16066EBDD}" sibTransId="{A9DA3FD0-4109-45D4-AFA5-57EA0D7B0792}"/>
    <dgm:cxn modelId="{FDD68C20-A6C9-47F4-ADC5-67074A32EE30}" type="presOf" srcId="{D5B365FD-E9F9-46ED-87DA-548925D28B3C}" destId="{A9444178-74F5-4007-A225-01AA0D815AB8}" srcOrd="0" destOrd="0" presId="urn:microsoft.com/office/officeart/2005/8/layout/hierarchy3"/>
    <dgm:cxn modelId="{98A02D2D-CCE8-47B7-BA5D-6C64C9FDE3BE}" type="presOf" srcId="{5CF98BA0-0A6C-4A35-8DCD-35DCA0CA940A}" destId="{88D26EF7-CF11-4E0A-9A48-E179928038F2}" srcOrd="1" destOrd="0" presId="urn:microsoft.com/office/officeart/2005/8/layout/hierarchy3"/>
    <dgm:cxn modelId="{666EBE5B-8CA3-415C-B47E-89AAEF2103C3}" srcId="{5CF98BA0-0A6C-4A35-8DCD-35DCA0CA940A}" destId="{BA2BB41B-9E6D-493E-937B-AA0E56563FDF}" srcOrd="2" destOrd="0" parTransId="{B2D59DB3-1A36-4569-8C7C-4EA53E1483B9}" sibTransId="{584AF92D-0D51-4546-9140-CB00A437658E}"/>
    <dgm:cxn modelId="{8850A065-361C-4A84-86BF-E8078608620B}" type="presOf" srcId="{112C865F-62A5-42D2-9EC3-7FE82F020957}" destId="{7B31BA24-51B5-457B-BD7D-8781A3B848AF}" srcOrd="0" destOrd="0" presId="urn:microsoft.com/office/officeart/2005/8/layout/hierarchy3"/>
    <dgm:cxn modelId="{0370493F-70BA-420F-B04B-8857BBBAFD73}" srcId="{C7A277A0-D351-44AA-A828-E8D5E8B4DF04}" destId="{5E38AD7F-21BC-4618-8A2D-AE2E891A30DF}" srcOrd="2" destOrd="0" parTransId="{D5B365FD-E9F9-46ED-87DA-548925D28B3C}" sibTransId="{11FC503A-6CF0-4318-9157-7611C6EDB5A0}"/>
    <dgm:cxn modelId="{59D4E2C4-19A3-48FC-B227-21C450DF1809}" type="presOf" srcId="{B192456C-5396-4FC3-9D16-D64C3B93F62B}" destId="{94DB9EBD-D09F-4318-8E6D-4B49834EE50D}" srcOrd="0" destOrd="0" presId="urn:microsoft.com/office/officeart/2005/8/layout/hierarchy3"/>
    <dgm:cxn modelId="{F393C13C-1B3D-4843-8FCD-76D65CF0F8E5}" srcId="{C7A277A0-D351-44AA-A828-E8D5E8B4DF04}" destId="{FC5413E4-D00E-48E6-8A1E-3C603244AA1F}" srcOrd="0" destOrd="0" parTransId="{3B8B112A-9864-4D00-84D7-45AC3D02E0BA}" sibTransId="{DBA368B9-E3CE-4B55-AD08-45383FBD1C04}"/>
    <dgm:cxn modelId="{4E2F6A2A-641E-401B-944B-3E81E9BFFE70}" type="presOf" srcId="{A48976FC-9EEF-4083-8657-EE45B431323D}" destId="{7010DE1E-6A66-4804-8DA0-7291C050A925}" srcOrd="0" destOrd="0" presId="urn:microsoft.com/office/officeart/2005/8/layout/hierarchy3"/>
    <dgm:cxn modelId="{B52349F1-D17C-4176-8862-6B4F312F3FC6}" type="presParOf" srcId="{018D1AF6-09A9-45C3-B17F-9B198A2CE7BF}" destId="{579352B3-F271-43A2-AF66-711D28D0F6D0}" srcOrd="0" destOrd="0" presId="urn:microsoft.com/office/officeart/2005/8/layout/hierarchy3"/>
    <dgm:cxn modelId="{FA84A88C-042E-49AE-81A4-B3733A7A780F}" type="presParOf" srcId="{579352B3-F271-43A2-AF66-711D28D0F6D0}" destId="{E89BE1C5-D570-44EB-B594-7AD100C95514}" srcOrd="0" destOrd="0" presId="urn:microsoft.com/office/officeart/2005/8/layout/hierarchy3"/>
    <dgm:cxn modelId="{FD37CFFF-DC0B-4647-BF4E-94389CFF2B3D}" type="presParOf" srcId="{E89BE1C5-D570-44EB-B594-7AD100C95514}" destId="{F4AAB16E-701B-448E-AB65-57C2EC4CF617}" srcOrd="0" destOrd="0" presId="urn:microsoft.com/office/officeart/2005/8/layout/hierarchy3"/>
    <dgm:cxn modelId="{A1CF37F4-89A7-4840-93AB-485BBB5E36FD}" type="presParOf" srcId="{E89BE1C5-D570-44EB-B594-7AD100C95514}" destId="{88D26EF7-CF11-4E0A-9A48-E179928038F2}" srcOrd="1" destOrd="0" presId="urn:microsoft.com/office/officeart/2005/8/layout/hierarchy3"/>
    <dgm:cxn modelId="{1835E997-6330-458F-B37D-074043514197}" type="presParOf" srcId="{579352B3-F271-43A2-AF66-711D28D0F6D0}" destId="{288F8C2A-60E1-4CF8-9E1A-FE5C3AEBEDDE}" srcOrd="1" destOrd="0" presId="urn:microsoft.com/office/officeart/2005/8/layout/hierarchy3"/>
    <dgm:cxn modelId="{CA56B270-38CA-4F71-B59F-50EE579BF9C0}" type="presParOf" srcId="{288F8C2A-60E1-4CF8-9E1A-FE5C3AEBEDDE}" destId="{18CA14EA-1BE3-44D6-9B76-E420833CE61D}" srcOrd="0" destOrd="0" presId="urn:microsoft.com/office/officeart/2005/8/layout/hierarchy3"/>
    <dgm:cxn modelId="{550155A1-E783-4AE0-9170-86EF7D85305B}" type="presParOf" srcId="{288F8C2A-60E1-4CF8-9E1A-FE5C3AEBEDDE}" destId="{2DCD723E-6A5C-4C88-9984-9E1865AFCCF8}" srcOrd="1" destOrd="0" presId="urn:microsoft.com/office/officeart/2005/8/layout/hierarchy3"/>
    <dgm:cxn modelId="{6D57DA5A-6D5B-4186-88C3-BA5B532983A8}" type="presParOf" srcId="{288F8C2A-60E1-4CF8-9E1A-FE5C3AEBEDDE}" destId="{7010DE1E-6A66-4804-8DA0-7291C050A925}" srcOrd="2" destOrd="0" presId="urn:microsoft.com/office/officeart/2005/8/layout/hierarchy3"/>
    <dgm:cxn modelId="{54558CF8-CCB8-47DE-A46B-515E6ED8B77E}" type="presParOf" srcId="{288F8C2A-60E1-4CF8-9E1A-FE5C3AEBEDDE}" destId="{DD1E10A1-4BA1-4DB4-9EB4-023B9C96EA96}" srcOrd="3" destOrd="0" presId="urn:microsoft.com/office/officeart/2005/8/layout/hierarchy3"/>
    <dgm:cxn modelId="{EEF47CF1-B5B9-4268-9E02-4CD5755A8EF9}" type="presParOf" srcId="{288F8C2A-60E1-4CF8-9E1A-FE5C3AEBEDDE}" destId="{007D03BC-295A-464F-88A4-36AFB98475DD}" srcOrd="4" destOrd="0" presId="urn:microsoft.com/office/officeart/2005/8/layout/hierarchy3"/>
    <dgm:cxn modelId="{02538200-AB8B-43DB-AD14-FD05400479F2}" type="presParOf" srcId="{288F8C2A-60E1-4CF8-9E1A-FE5C3AEBEDDE}" destId="{0D879634-ECF2-4EFF-9784-141759764F37}" srcOrd="5" destOrd="0" presId="urn:microsoft.com/office/officeart/2005/8/layout/hierarchy3"/>
    <dgm:cxn modelId="{E5FDB849-2815-4B18-88A2-BF6C142EF563}" type="presParOf" srcId="{018D1AF6-09A9-45C3-B17F-9B198A2CE7BF}" destId="{97AFDA9E-E4AD-4ADE-913A-21066F1650B5}" srcOrd="1" destOrd="0" presId="urn:microsoft.com/office/officeart/2005/8/layout/hierarchy3"/>
    <dgm:cxn modelId="{5BD760BD-3928-4DAD-AEF5-C5FB418F399D}" type="presParOf" srcId="{97AFDA9E-E4AD-4ADE-913A-21066F1650B5}" destId="{491DC5BC-0863-4A7C-A2F1-A0A85AED09CC}" srcOrd="0" destOrd="0" presId="urn:microsoft.com/office/officeart/2005/8/layout/hierarchy3"/>
    <dgm:cxn modelId="{447B9692-E86A-40B8-BBA8-02FA130E66AA}" type="presParOf" srcId="{491DC5BC-0863-4A7C-A2F1-A0A85AED09CC}" destId="{E8AA4F3E-C939-409C-83C0-14FAAAB05120}" srcOrd="0" destOrd="0" presId="urn:microsoft.com/office/officeart/2005/8/layout/hierarchy3"/>
    <dgm:cxn modelId="{73350A21-04BC-4B46-B320-805A42113CB8}" type="presParOf" srcId="{491DC5BC-0863-4A7C-A2F1-A0A85AED09CC}" destId="{32C5444D-8BDB-4360-B85E-C37BB9F7CA0B}" srcOrd="1" destOrd="0" presId="urn:microsoft.com/office/officeart/2005/8/layout/hierarchy3"/>
    <dgm:cxn modelId="{C4B8C4D5-B30D-43ED-98BE-7CA9CF706C28}" type="presParOf" srcId="{97AFDA9E-E4AD-4ADE-913A-21066F1650B5}" destId="{7D12D078-3E7E-4191-9A9B-62DB5CFB69AF}" srcOrd="1" destOrd="0" presId="urn:microsoft.com/office/officeart/2005/8/layout/hierarchy3"/>
    <dgm:cxn modelId="{43934D82-EABA-42E5-9007-10CCC2221BA2}" type="presParOf" srcId="{7D12D078-3E7E-4191-9A9B-62DB5CFB69AF}" destId="{8512962A-C639-4A7F-8BF8-5DB96475FC4F}" srcOrd="0" destOrd="0" presId="urn:microsoft.com/office/officeart/2005/8/layout/hierarchy3"/>
    <dgm:cxn modelId="{368BA97F-041E-4369-83CF-74EA066F0C07}" type="presParOf" srcId="{7D12D078-3E7E-4191-9A9B-62DB5CFB69AF}" destId="{301414D9-B578-464A-86BB-409CF9CD487C}" srcOrd="1" destOrd="0" presId="urn:microsoft.com/office/officeart/2005/8/layout/hierarchy3"/>
    <dgm:cxn modelId="{2952DD9F-BB54-451D-9B30-3FB79A178385}" type="presParOf" srcId="{7D12D078-3E7E-4191-9A9B-62DB5CFB69AF}" destId="{94DB9EBD-D09F-4318-8E6D-4B49834EE50D}" srcOrd="2" destOrd="0" presId="urn:microsoft.com/office/officeart/2005/8/layout/hierarchy3"/>
    <dgm:cxn modelId="{2C4D3D51-B31C-42B4-B7F0-07A8C6EDE42F}" type="presParOf" srcId="{7D12D078-3E7E-4191-9A9B-62DB5CFB69AF}" destId="{7B31BA24-51B5-457B-BD7D-8781A3B848AF}" srcOrd="3" destOrd="0" presId="urn:microsoft.com/office/officeart/2005/8/layout/hierarchy3"/>
    <dgm:cxn modelId="{B7900D0A-9271-4DAB-9C7D-E1C48746D9C9}" type="presParOf" srcId="{7D12D078-3E7E-4191-9A9B-62DB5CFB69AF}" destId="{A9444178-74F5-4007-A225-01AA0D815AB8}" srcOrd="4" destOrd="0" presId="urn:microsoft.com/office/officeart/2005/8/layout/hierarchy3"/>
    <dgm:cxn modelId="{E7981C93-AC82-4427-BDA0-3D4248A8290F}" type="presParOf" srcId="{7D12D078-3E7E-4191-9A9B-62DB5CFB69AF}" destId="{8BA65748-E387-4213-A7AB-7A624B644949}" srcOrd="5" destOrd="0" presId="urn:microsoft.com/office/officeart/2005/8/layout/hierarchy3"/>
  </dgm:cxnLst>
  <dgm:bg/>
  <dgm:whole/>
  <dgm:extLst>
    <a:ext uri="http://schemas.microsoft.com/office/drawing/2008/diagram"/>
  </dgm:extLst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arrow5">
  <dgm:title val=""/>
  <dgm:desc val=""/>
  <dgm:catLst>
    <dgm:cat type="relationship" pri="6000"/>
    <dgm:cat type="process" pri="3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ch" ptType="node" func="cnt" op="equ" val="2">
        <dgm:choose name="Name2">
          <dgm:if name="Name3" func="var" arg="dir" op="equ" val="norm">
            <dgm:alg type="cycle">
              <dgm:param type="rotPath" val="alongPath"/>
              <dgm:param type="stAng" val="270"/>
            </dgm:alg>
          </dgm:if>
          <dgm:else name="Name4">
            <dgm:alg type="cycle">
              <dgm:param type="rotPath" val="alongPath"/>
              <dgm:param type="stAng" val="90"/>
              <dgm:param type="spanAng" val="-360"/>
            </dgm:alg>
          </dgm:else>
        </dgm:choose>
      </dgm:if>
      <dgm:else name="Name5">
        <dgm:choose name="Name6">
          <dgm:if name="Name7" func="var" arg="dir" op="equ" val="norm">
            <dgm:alg type="cycle">
              <dgm:param type="rotPath" val="alongPath"/>
            </dgm:alg>
          </dgm:if>
          <dgm:else name="Name8">
            <dgm:alg type="cycle">
              <dgm:param type="rotPath" val="alongPath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lte" val="2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0.1"/>
          <dgm:constr type="sibSp" refType="h" op="lte" fact="0.1"/>
          <dgm:constr type="diam" refType="w" refFor="ch" refPtType="node" op="equ" fact="1.1"/>
        </dgm:constrLst>
      </dgm:if>
      <dgm:if name="Name11" axis="ch" ptType="node" func="cnt" op="equ" val="5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2"/>
          <dgm:constr type="sibSp" refType="h" op="lte" fact="0.1"/>
        </dgm:constrLst>
      </dgm:if>
      <dgm:if name="Name12" axis="ch" ptType="node" func="cnt" op="equ" val="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3" axis="ch" ptType="node" func="cnt" op="equ" val="7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4" axis="ch" ptType="node" func="cnt" op="equ" val="8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/>
          <dgm:constr type="sibSp" refType="h" op="lte" fact="0.1"/>
        </dgm:constrLst>
      </dgm:if>
      <dgm:if name="Name15" axis="ch" ptType="node" func="cnt" op="gte" val="9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else name="Name1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35"/>
        </dgm:constrLst>
      </dgm:else>
    </dgm:choose>
    <dgm:ruleLst/>
    <dgm:forEach name="Name17" axis="ch" ptType="node">
      <dgm:layoutNode name="arrow">
        <dgm:varLst>
          <dgm:bulletEnabled val="1"/>
        </dgm:varLst>
        <dgm:alg type="tx"/>
        <dgm:shape xmlns:r="http://schemas.openxmlformats.org/officeDocument/2006/relationships" type="downArrow" r:blip="">
          <dgm:adjLst>
            <dgm:adj idx="2" val="0.35"/>
          </dgm:adjLst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FD15B53E-390A-437E-88DA-F6F9509CDBDC}" type="datetimeFigureOut">
              <a:rPr lang="ru-RU"/>
              <a:pPr>
                <a:defRPr/>
              </a:pPr>
              <a:t>17.11.2015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299856CD-FDD1-43B0-8A3B-18B2A2B7C0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6CFAA-9FC6-4636-B7AC-AFC433D49EE9}" type="datetimeFigureOut">
              <a:rPr lang="ru-RU"/>
              <a:pPr>
                <a:defRPr/>
              </a:pPr>
              <a:t>17.11.2015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4FC9FE-4979-4FEF-95FC-75098A6643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FB4B45-BF41-42B7-B177-40468F2322A3}" type="datetimeFigureOut">
              <a:rPr lang="ru-RU"/>
              <a:pPr>
                <a:defRPr/>
              </a:pPr>
              <a:t>17.11.2015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653580-F050-4CB0-9427-471F27E072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3B2C4F-308B-4C21-89A7-11436A14201C}" type="datetimeFigureOut">
              <a:rPr lang="ru-RU"/>
              <a:pPr>
                <a:defRPr/>
              </a:pPr>
              <a:t>17.11.2015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005C9A-AA0C-43A5-89D0-E65D70FE031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FED653-A5E2-4577-A174-A6806127D04B}" type="datetimeFigureOut">
              <a:rPr lang="ru-RU"/>
              <a:pPr>
                <a:defRPr/>
              </a:pPr>
              <a:t>17.11.2015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B12A24-88F4-436F-B2B5-93F814B6E2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26A8E8-892C-465F-ADF6-7C446FF180A8}" type="datetimeFigureOut">
              <a:rPr lang="ru-RU"/>
              <a:pPr>
                <a:defRPr/>
              </a:pPr>
              <a:t>17.11.2015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A8C855-0663-4803-9FE9-646D695A3C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7844EA-6902-4F97-8E84-B35551D591F0}" type="datetimeFigureOut">
              <a:rPr lang="ru-RU"/>
              <a:pPr>
                <a:defRPr/>
              </a:pPr>
              <a:t>17.11.2015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C54B3D-A89A-4637-B962-AE5F64991A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9B5007-A8FA-44A5-A452-C541C4D61E22}" type="datetimeFigureOut">
              <a:rPr lang="ru-RU"/>
              <a:pPr>
                <a:defRPr/>
              </a:pPr>
              <a:t>17.11.2015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592A54-CF4E-4818-AEFA-C88786C4C5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6F7E69-35E8-47CD-9248-375172DE1AB5}" type="datetimeFigureOut">
              <a:rPr lang="ru-RU"/>
              <a:pPr>
                <a:defRPr/>
              </a:pPr>
              <a:t>17.11.2015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ED0648-54CF-43C3-B011-CBD2DC7784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341A03-EA7D-4AA1-B2B6-03C7E999FC34}" type="datetimeFigureOut">
              <a:rPr lang="ru-RU"/>
              <a:pPr>
                <a:defRPr/>
              </a:pPr>
              <a:t>17.11.2015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8947EE-8654-4E39-82BB-BCA2EBCDEF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F53BFE-5B2D-4003-B942-976EA3BDC032}" type="datetimeFigureOut">
              <a:rPr lang="ru-RU"/>
              <a:pPr>
                <a:defRPr/>
              </a:pPr>
              <a:t>17.11.2015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D49D12-25D2-4067-B317-88F068DE79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3EDD9E-D3CB-429E-8E2B-D0073C2C6AF3}" type="datetimeFigureOut">
              <a:rPr lang="ru-RU"/>
              <a:pPr>
                <a:defRPr/>
              </a:pPr>
              <a:t>17.11.2015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C977E5-D3DD-498B-A338-DD9F80D094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60000"/>
                <a:lumOff val="4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6F5B75D-46A3-4F5B-82E1-44F7A7CEC2CA}" type="datetimeFigureOut">
              <a:rPr lang="ru-RU"/>
              <a:pPr>
                <a:defRPr/>
              </a:pPr>
              <a:t>17.11.2015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294635C-C97D-4D6E-BE35-84C3EEA1C2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wedge/>
  </p:transition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rulex.ru/rpg/portraits/27/27935.htm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75" y="1357313"/>
            <a:ext cx="7772400" cy="1470025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Классицизм в  литературе</a:t>
            </a: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Низкие жанры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28813"/>
            <a:ext cx="8229600" cy="419735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В низких жанрах изображается бытовая материальная реальность, и частный человек предстает в социальных связях.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Герой низких жанров — </a:t>
            </a:r>
            <a:r>
              <a:rPr lang="ru-RU" dirty="0" err="1" smtClean="0"/>
              <a:t>среднесословный</a:t>
            </a:r>
            <a:r>
              <a:rPr lang="ru-RU" dirty="0" smtClean="0"/>
              <a:t> человек</a:t>
            </a: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Высокие жанры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>
            <a:normAutofit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 В высоких жанрах человек представлен как существо духовное и общественное, в бытийном аспекте своего существования, наедине и наряду с вечными вопросами бытия.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Герой — историческое лицо, мифологический герой или вымышленный высокопоставленный персонаж — как правило, властитель.</a:t>
            </a: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Наличие канона. Канон для трагедии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Стихотворная форма (6-стопный ямб с парной рифмовкой)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5-актное построение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Единство времени, места и действия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Высокий стиль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Исторический или мифологический сюжет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Ситуация выбора между разумной и неразумной страстью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Реформы в русском классицизме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>
            <a:normAutofit fontScale="70000" lnSpcReduction="20000"/>
          </a:bodyPr>
          <a:lstStyle/>
          <a:p>
            <a:pPr algn="just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 smtClean="0"/>
              <a:t>Первый этап: </a:t>
            </a:r>
            <a:r>
              <a:rPr lang="ru-RU" dirty="0" smtClean="0"/>
              <a:t> Василий Кириллович Тредиаковский , трактат «Новый и краткий способ к сложению российских стихов с определениями до сего надлежащих званий» (</a:t>
            </a:r>
            <a:r>
              <a:rPr lang="ru-RU" b="1" dirty="0" smtClean="0"/>
              <a:t>в 1735 г.)</a:t>
            </a:r>
          </a:p>
          <a:p>
            <a:pPr algn="just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smtClean="0"/>
              <a:t>Второй этап: </a:t>
            </a:r>
            <a:r>
              <a:rPr lang="ru-RU" dirty="0" smtClean="0"/>
              <a:t>Михаил Васильевич Ломоносов  «Письмо о правилах российского стихотворства», с приложением текста его первой торжественной оды «На взятие Хотина» </a:t>
            </a:r>
            <a:r>
              <a:rPr lang="ru-RU" b="1" dirty="0" smtClean="0"/>
              <a:t>в 1739 г.</a:t>
            </a:r>
          </a:p>
          <a:p>
            <a:pPr algn="just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 smtClean="0"/>
              <a:t>Третий этап - </a:t>
            </a:r>
            <a:r>
              <a:rPr lang="ru-RU" dirty="0" smtClean="0"/>
              <a:t>в 1748 г.,  Александр Петрович Сумароков в стихотворном дидактическом послании: напечатанные в 1748 г. отдельной брошюрой «Две эпистолы (В первой предлагается о русском языке, а во второй о стихотворстве)» , впоследствии объединенные им под названием «Наставление хотящим </a:t>
            </a:r>
            <a:r>
              <a:rPr lang="ru-RU" dirty="0" err="1" smtClean="0"/>
              <a:t>быти</a:t>
            </a:r>
            <a:r>
              <a:rPr lang="ru-RU" dirty="0" smtClean="0"/>
              <a:t> писателем».</a:t>
            </a: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Русская комедия – </a:t>
            </a:r>
            <a:r>
              <a:rPr lang="ru-RU" dirty="0" err="1" smtClean="0"/>
              <a:t>комедия</a:t>
            </a:r>
            <a:r>
              <a:rPr lang="ru-RU" dirty="0" smtClean="0"/>
              <a:t> характера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00613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>
            <a:normAutofit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Представь бездушного подьячего в приказе,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Судью, что не поймет, что писано в указе,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Представь мне щеголя, кто тем вздымает нос,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Что целый мыслит век о красоте волос &lt;...&gt;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Представь </a:t>
            </a:r>
            <a:r>
              <a:rPr lang="ru-RU" dirty="0" err="1" smtClean="0"/>
              <a:t>латынщика</a:t>
            </a:r>
            <a:r>
              <a:rPr lang="ru-RU" dirty="0" smtClean="0"/>
              <a:t> на диспуте его,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Который не соврет без «</a:t>
            </a:r>
            <a:r>
              <a:rPr lang="ru-RU" dirty="0" err="1" smtClean="0"/>
              <a:t>ерго</a:t>
            </a:r>
            <a:r>
              <a:rPr lang="ru-RU" dirty="0" smtClean="0"/>
              <a:t>» ничего.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Представь мне гордого, раздута, как лягушку,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Скупого, что готов в удавку за полушку (121).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						А.П.Сумароков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63" y="285750"/>
            <a:ext cx="8229600" cy="11430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800" dirty="0" smtClean="0"/>
              <a:t>«Письмо о пользе книг церковных в российском языке»(1758) - теория «трех штилей» М.В.Ломоносова: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>
            <a:normAutofit fontScale="92500" lnSpcReduction="20000"/>
          </a:bodyPr>
          <a:lstStyle/>
          <a:p>
            <a:pPr algn="just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 smtClean="0"/>
              <a:t>Высокий стиль </a:t>
            </a:r>
            <a:r>
              <a:rPr lang="ru-RU" dirty="0" smtClean="0"/>
              <a:t>- это стиль героической поэмы, оды, ораторской речи. </a:t>
            </a:r>
          </a:p>
          <a:p>
            <a:pPr algn="just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 smtClean="0"/>
              <a:t>Средний стиль </a:t>
            </a:r>
            <a:r>
              <a:rPr lang="ru-RU" dirty="0" smtClean="0"/>
              <a:t> —  </a:t>
            </a:r>
            <a:r>
              <a:rPr lang="ru-RU" dirty="0" err="1" smtClean="0"/>
              <a:t>стиль</a:t>
            </a:r>
            <a:r>
              <a:rPr lang="ru-RU" dirty="0" smtClean="0"/>
              <a:t>  всех прозаических театральных пьес, стихотворных посланий, сатир, эклог и элегий, а также научной и художественной прозы. </a:t>
            </a:r>
          </a:p>
          <a:p>
            <a:pPr algn="just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 smtClean="0"/>
              <a:t>Низкий стиль </a:t>
            </a:r>
            <a:r>
              <a:rPr lang="ru-RU" dirty="0" smtClean="0"/>
              <a:t>основан на исконно русской лексике, допускается и использование «простонародных низких слов» - это стиль эпиграммы, песни, комедии, эпистолярной и повествовательной бытовой прозы.</a:t>
            </a: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Классицизм в русской литературе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0" y="1600200"/>
            <a:ext cx="4114800" cy="4525963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    КАНТЕМИР Антиох Дмитриевич (1708-44) , князь, русский поэт, дипломат. Сын Д. К. Кантемира. Просветитель-рационалист , жанр стихотворной сатиры.[БСЭ]</a:t>
            </a:r>
          </a:p>
        </p:txBody>
      </p:sp>
      <p:pic>
        <p:nvPicPr>
          <p:cNvPr id="17412" name="Рисунок 3" descr="кантемир автопортрет 1736 0098-017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38" y="1571625"/>
            <a:ext cx="3825875" cy="2928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3" name="TextBox 4"/>
          <p:cNvSpPr txBox="1">
            <a:spLocks noChangeArrowheads="1"/>
          </p:cNvSpPr>
          <p:nvPr/>
        </p:nvSpPr>
        <p:spPr bwMode="auto">
          <a:xfrm>
            <a:off x="785813" y="4929188"/>
            <a:ext cx="32861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latin typeface="Calibri" pitchFamily="34" charset="0"/>
              </a:rPr>
              <a:t>Автопортрет</a:t>
            </a: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Классицизм в русской литературе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>
            <a:normAutofit fontScale="85000"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ТРЕДИАКОВСКИЙ Василий Кириллович (1703-68) , русский поэт, филолог, академик Петербургской АН (1745-59). В работе "Новый и краткий способ к сложению российских стихов" (1735) сформулировал принципы русского силлабо-тонического стихосложения. Поэма "</a:t>
            </a:r>
            <a:r>
              <a:rPr lang="ru-RU" dirty="0" err="1" smtClean="0"/>
              <a:t>Тилемахида</a:t>
            </a:r>
            <a:r>
              <a:rPr lang="ru-RU" dirty="0" smtClean="0"/>
              <a:t>" (1766).[БСЭ]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</p:txBody>
      </p:sp>
      <p:pic>
        <p:nvPicPr>
          <p:cNvPr id="18436" name="Содержимое 4" descr="тредиаковский07.jpg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5043488" y="1909763"/>
            <a:ext cx="3248025" cy="3905250"/>
          </a:xfrm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5" y="214313"/>
            <a:ext cx="8229600" cy="11430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Классицизм в русской литературе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>
            <a:normAutofit fontScale="92500"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СУМАРОКОВ Александр Петрович (1717-77) , русский писатель, один из видных представителей классицизма. В трагедиях "</a:t>
            </a:r>
            <a:r>
              <a:rPr lang="ru-RU" dirty="0" err="1" smtClean="0"/>
              <a:t>Хорев</a:t>
            </a:r>
            <a:r>
              <a:rPr lang="ru-RU" dirty="0" smtClean="0"/>
              <a:t>" (1747), "</a:t>
            </a:r>
            <a:r>
              <a:rPr lang="ru-RU" dirty="0" err="1" smtClean="0"/>
              <a:t>Синав</a:t>
            </a:r>
            <a:r>
              <a:rPr lang="ru-RU" dirty="0" smtClean="0"/>
              <a:t> и Трувор" (1750) ставил проблемы гражданского долга. Комедии, басни, лирические песни. [БСЭ]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</p:txBody>
      </p:sp>
      <p:pic>
        <p:nvPicPr>
          <p:cNvPr id="19460" name="Содержимое 4" descr="сумароков а.п. а.п.losenko_4.jpg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5000625" y="1600200"/>
            <a:ext cx="3590925" cy="4224338"/>
          </a:xfrm>
        </p:spPr>
      </p:pic>
      <p:sp>
        <p:nvSpPr>
          <p:cNvPr id="19461" name="TextBox 5"/>
          <p:cNvSpPr txBox="1">
            <a:spLocks noChangeArrowheads="1"/>
          </p:cNvSpPr>
          <p:nvPr/>
        </p:nvSpPr>
        <p:spPr bwMode="auto">
          <a:xfrm>
            <a:off x="5072063" y="6000750"/>
            <a:ext cx="335756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latin typeface="Calibri" pitchFamily="34" charset="0"/>
              </a:rPr>
              <a:t>А.П.Лосенко</a:t>
            </a: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Классицизм в русской литературе</a:t>
            </a:r>
          </a:p>
        </p:txBody>
      </p:sp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>
            <a:normAutofit fontScale="625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ФОНВИЗИН Денис Иванович (1744 или 1745-1792) , русский писатель, просветитель. В комедии "Бригадир" (постановка 1770) сатирически изобразил нравы дворянского сословия, его пристрастие ко всему французскому. В комедии "Недоросль" (постановка 1782), этапном произведении русской литературы, Фонвизин, видя корень всех бед России в крепостном праве, высмеивал систему дворянского воспитания и образования.  "Записки первого путешествия" (письма к П. И. Панину; опубликованы в 1800-х гг.) сыграли существенную роль в становлении русской прозы.[БСЭ]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</p:txBody>
      </p:sp>
      <p:pic>
        <p:nvPicPr>
          <p:cNvPr id="20484" name="Содержимое 8" descr="фонвизин неизвестхудож18 в032.jpg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5143500" y="2030413"/>
            <a:ext cx="3048000" cy="3667125"/>
          </a:xfrm>
        </p:spPr>
      </p:pic>
      <p:sp>
        <p:nvSpPr>
          <p:cNvPr id="20485" name="TextBox 9"/>
          <p:cNvSpPr txBox="1">
            <a:spLocks noChangeArrowheads="1"/>
          </p:cNvSpPr>
          <p:nvPr/>
        </p:nvSpPr>
        <p:spPr bwMode="auto">
          <a:xfrm>
            <a:off x="5143500" y="5929313"/>
            <a:ext cx="3214688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latin typeface="Calibri" pitchFamily="34" charset="0"/>
              </a:rPr>
              <a:t>Неизвестный художник </a:t>
            </a:r>
          </a:p>
          <a:p>
            <a:pPr algn="ctr"/>
            <a:r>
              <a:rPr lang="ru-RU">
                <a:latin typeface="Calibri" pitchFamily="34" charset="0"/>
              </a:rPr>
              <a:t>18 века</a:t>
            </a: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История классицизма в литературе</a:t>
            </a:r>
          </a:p>
        </p:txBody>
      </p:sp>
      <p:pic>
        <p:nvPicPr>
          <p:cNvPr id="3075" name="Содержимое 3" descr="l875393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6500813" y="3929063"/>
            <a:ext cx="1947862" cy="2557462"/>
          </a:xfrm>
        </p:spPr>
      </p:pic>
      <p:sp>
        <p:nvSpPr>
          <p:cNvPr id="3076" name="TextBox 4"/>
          <p:cNvSpPr txBox="1">
            <a:spLocks noChangeArrowheads="1"/>
          </p:cNvSpPr>
          <p:nvPr/>
        </p:nvSpPr>
        <p:spPr bwMode="auto">
          <a:xfrm>
            <a:off x="428625" y="5103813"/>
            <a:ext cx="3286125" cy="147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>
              <a:latin typeface="Calibri" pitchFamily="34" charset="0"/>
            </a:endParaRPr>
          </a:p>
          <a:p>
            <a:pPr algn="ctr"/>
            <a:r>
              <a:rPr lang="ru-RU">
                <a:latin typeface="Calibri" pitchFamily="34" charset="0"/>
              </a:rPr>
              <a:t> 1636   —  1711</a:t>
            </a:r>
          </a:p>
          <a:p>
            <a:endParaRPr lang="ru-RU">
              <a:latin typeface="Calibri" pitchFamily="34" charset="0"/>
            </a:endParaRPr>
          </a:p>
          <a:p>
            <a:endParaRPr lang="ru-RU">
              <a:latin typeface="Calibri" pitchFamily="34" charset="0"/>
            </a:endParaRPr>
          </a:p>
          <a:p>
            <a:endParaRPr lang="ru-RU">
              <a:latin typeface="Calibri" pitchFamily="34" charset="0"/>
            </a:endParaRPr>
          </a:p>
        </p:txBody>
      </p:sp>
      <p:sp>
        <p:nvSpPr>
          <p:cNvPr id="3077" name="Прямоугольник 5"/>
          <p:cNvSpPr>
            <a:spLocks noChangeArrowheads="1"/>
          </p:cNvSpPr>
          <p:nvPr/>
        </p:nvSpPr>
        <p:spPr bwMode="auto">
          <a:xfrm>
            <a:off x="3786188" y="1357313"/>
            <a:ext cx="4572000" cy="3970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latin typeface="Calibri" pitchFamily="34" charset="0"/>
            </a:endParaRPr>
          </a:p>
          <a:p>
            <a:r>
              <a:rPr lang="ru-RU">
                <a:latin typeface="Calibri" pitchFamily="34" charset="0"/>
              </a:rPr>
              <a:t>Прославился в жанре послания, оды и эпиграммы.</a:t>
            </a:r>
          </a:p>
          <a:p>
            <a:r>
              <a:rPr lang="ru-RU">
                <a:latin typeface="Calibri" pitchFamily="34" charset="0"/>
              </a:rPr>
              <a:t>Наиболее известна поэма-трактат в четырех песнях «Поэтическое искусство» («L’art poétique») 1674</a:t>
            </a:r>
          </a:p>
          <a:p>
            <a:r>
              <a:rPr lang="ru-RU">
                <a:latin typeface="Calibri" pitchFamily="34" charset="0"/>
              </a:rPr>
              <a:t>В поэме сформулированы основные требования к поэтическому произведению:</a:t>
            </a:r>
          </a:p>
          <a:p>
            <a:pPr>
              <a:buFont typeface="Arial" charset="0"/>
              <a:buChar char="•"/>
            </a:pPr>
            <a:r>
              <a:rPr lang="ru-RU">
                <a:latin typeface="Calibri" pitchFamily="34" charset="0"/>
              </a:rPr>
              <a:t>сдержанность чувств</a:t>
            </a:r>
          </a:p>
          <a:p>
            <a:pPr>
              <a:buFont typeface="Arial" charset="0"/>
              <a:buChar char="•"/>
            </a:pPr>
            <a:r>
              <a:rPr lang="ru-RU">
                <a:latin typeface="Calibri" pitchFamily="34" charset="0"/>
              </a:rPr>
              <a:t>высокий слог</a:t>
            </a:r>
          </a:p>
          <a:p>
            <a:pPr>
              <a:buFont typeface="Arial" charset="0"/>
              <a:buChar char="•"/>
            </a:pPr>
            <a:r>
              <a:rPr lang="ru-RU">
                <a:latin typeface="Calibri" pitchFamily="34" charset="0"/>
              </a:rPr>
              <a:t>простота</a:t>
            </a:r>
          </a:p>
          <a:p>
            <a:pPr>
              <a:buFont typeface="Arial" charset="0"/>
              <a:buChar char="•"/>
            </a:pPr>
            <a:r>
              <a:rPr lang="ru-RU">
                <a:latin typeface="Calibri" pitchFamily="34" charset="0"/>
              </a:rPr>
              <a:t>ясность</a:t>
            </a:r>
          </a:p>
          <a:p>
            <a:pPr>
              <a:buFont typeface="Arial" charset="0"/>
              <a:buChar char="•"/>
            </a:pPr>
            <a:r>
              <a:rPr lang="ru-RU">
                <a:latin typeface="Calibri" pitchFamily="34" charset="0"/>
              </a:rPr>
              <a:t>разумность</a:t>
            </a:r>
          </a:p>
          <a:p>
            <a:endParaRPr lang="ru-RU">
              <a:latin typeface="Calibri" pitchFamily="34" charset="0"/>
            </a:endParaRPr>
          </a:p>
        </p:txBody>
      </p:sp>
      <p:sp>
        <p:nvSpPr>
          <p:cNvPr id="3078" name="Прямоугольник 6"/>
          <p:cNvSpPr>
            <a:spLocks noChangeArrowheads="1"/>
          </p:cNvSpPr>
          <p:nvPr/>
        </p:nvSpPr>
        <p:spPr bwMode="auto">
          <a:xfrm>
            <a:off x="571500" y="5072063"/>
            <a:ext cx="3429000" cy="147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latin typeface="Calibri" pitchFamily="34" charset="0"/>
            </a:endParaRPr>
          </a:p>
          <a:p>
            <a:r>
              <a:rPr lang="ru-RU">
                <a:latin typeface="Calibri" pitchFamily="34" charset="0"/>
              </a:rPr>
              <a:t> </a:t>
            </a:r>
          </a:p>
          <a:p>
            <a:pPr algn="ctr"/>
            <a:r>
              <a:rPr lang="ru-RU">
                <a:latin typeface="Calibri" pitchFamily="34" charset="0"/>
              </a:rPr>
              <a:t>Статуя Никола Буало работы</a:t>
            </a:r>
          </a:p>
          <a:p>
            <a:pPr algn="ctr"/>
            <a:r>
              <a:rPr lang="ru-RU">
                <a:latin typeface="Calibri" pitchFamily="34" charset="0"/>
              </a:rPr>
              <a:t> Ш. Э. Сёрра. Около 1853. </a:t>
            </a:r>
          </a:p>
          <a:p>
            <a:pPr algn="ctr"/>
            <a:r>
              <a:rPr lang="ru-RU">
                <a:latin typeface="Calibri" pitchFamily="34" charset="0"/>
              </a:rPr>
              <a:t>Париж, Лувр, двор Наполеона</a:t>
            </a:r>
          </a:p>
        </p:txBody>
      </p:sp>
      <p:pic>
        <p:nvPicPr>
          <p:cNvPr id="3079" name="Рисунок 7" descr="270px-Boileau_cour_Napoleon_Louvre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1563" y="1428750"/>
            <a:ext cx="1643062" cy="365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Классицизм в русской литературе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>
            <a:normAutofit fontScale="700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РАДИЩЕВ Александр Николаевич (1749-1802) , русский мыслитель, писатель. Ода "Вольность" (1783), повесть "Житие Ф. В. Ушакова" (1789), философские сочинения. В главном произведении Радищева - "Путешествие из Петербурга в Москву" (1790) - широкий круг идей русского Просвещения, правдивое, исполненное сочувствия изображение жизни народа, резкое обличение самодержавия и крепостничества. Книга была конфискована и до 1905 распространялась в списках.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</p:txBody>
      </p:sp>
      <p:pic>
        <p:nvPicPr>
          <p:cNvPr id="21508" name="Содержимое 4" descr="радищев гравюра с.паннемакера36.jpg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806950" y="1600200"/>
            <a:ext cx="3721100" cy="4525963"/>
          </a:xfrm>
        </p:spPr>
      </p:pic>
      <p:sp>
        <p:nvSpPr>
          <p:cNvPr id="21509" name="TextBox 5"/>
          <p:cNvSpPr txBox="1">
            <a:spLocks noChangeArrowheads="1"/>
          </p:cNvSpPr>
          <p:nvPr/>
        </p:nvSpPr>
        <p:spPr bwMode="auto">
          <a:xfrm>
            <a:off x="5429250" y="6286500"/>
            <a:ext cx="29289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alibri" pitchFamily="34" charset="0"/>
              </a:rPr>
              <a:t>Гравюра С.Паннемакера</a:t>
            </a: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Классицизм в русской литературе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>
            <a:normAutofit fontScale="775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ДЕРЖАВИН Гаврила Романович (1743-1816) , русский поэт. Представитель русского классицизма. Торжественные оды, проникнутые идеей сильной государственности, включали сатиру на вельмож, пейзажные и бытовые зарисовки, религиозно-философские размышления ("</a:t>
            </a:r>
            <a:r>
              <a:rPr lang="ru-RU" dirty="0" err="1" smtClean="0"/>
              <a:t>Фелица</a:t>
            </a:r>
            <a:r>
              <a:rPr lang="ru-RU" dirty="0" smtClean="0"/>
              <a:t>", 1782; "Вельможа", 1774-94; "Бог", 1784; "Водопад", 1791-94); лирические стихи. [БСЭ]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</p:txBody>
      </p:sp>
      <p:pic>
        <p:nvPicPr>
          <p:cNvPr id="22532" name="Содержимое 4" descr="державин н.аргунов 1800 1241202182_9.jpg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5427663" y="1600200"/>
            <a:ext cx="2954337" cy="3900488"/>
          </a:xfrm>
        </p:spPr>
      </p:pic>
      <p:sp>
        <p:nvSpPr>
          <p:cNvPr id="22533" name="TextBox 5"/>
          <p:cNvSpPr txBox="1">
            <a:spLocks noChangeArrowheads="1"/>
          </p:cNvSpPr>
          <p:nvPr/>
        </p:nvSpPr>
        <p:spPr bwMode="auto">
          <a:xfrm>
            <a:off x="5429250" y="5786438"/>
            <a:ext cx="30003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latin typeface="Calibri" pitchFamily="34" charset="0"/>
              </a:rPr>
              <a:t>Н.Аргунов 1800</a:t>
            </a: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Прямоугольник 1"/>
          <p:cNvSpPr>
            <a:spLocks noChangeArrowheads="1"/>
          </p:cNvSpPr>
          <p:nvPr/>
        </p:nvSpPr>
        <p:spPr bwMode="auto">
          <a:xfrm>
            <a:off x="714375" y="1428750"/>
            <a:ext cx="785812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latin typeface="Calibri" pitchFamily="34" charset="0"/>
            </a:endParaRPr>
          </a:p>
          <a:p>
            <a:endParaRPr lang="ru-RU">
              <a:latin typeface="Calibri" pitchFamily="34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Источники информации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28625" y="1643063"/>
            <a:ext cx="8229600" cy="4525962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>
            <a:normAutofit fontScale="85000"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О.Б. Лебедева  История русской литературы XVIII века </a:t>
            </a:r>
            <a:r>
              <a:rPr lang="en-US" dirty="0" smtClean="0"/>
              <a:t>//</a:t>
            </a:r>
            <a:r>
              <a:rPr lang="ru-RU" dirty="0" smtClean="0"/>
              <a:t>Классицизм как художественный метод. </a:t>
            </a:r>
            <a:r>
              <a:rPr lang="en-US" dirty="0" smtClean="0"/>
              <a:t>http://www.infoliolib.info/philol/lebedeva/class.html</a:t>
            </a:r>
            <a:endParaRPr lang="ru-RU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 </a:t>
            </a:r>
            <a:r>
              <a:rPr lang="en-US" dirty="0" err="1" smtClean="0"/>
              <a:t>httpangelique.virtbox.rulit.htm</a:t>
            </a:r>
            <a:endParaRPr lang="ru-RU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 </a:t>
            </a:r>
            <a:r>
              <a:rPr lang="en-US" dirty="0" smtClean="0">
                <a:hlinkClick r:id="rId2"/>
              </a:rPr>
              <a:t>http://www.rulex.ru/rpg/portraits/27/27935.htm</a:t>
            </a:r>
            <a:r>
              <a:rPr lang="en-US" dirty="0" smtClean="0"/>
              <a:t> </a:t>
            </a:r>
            <a:endParaRPr lang="ru-RU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http://www.art-catalog.ru/picture.php?id_picture=8365 http://www.orbis.spb.ru/yubiley/img/big/2/36.jpg</a:t>
            </a:r>
            <a:endParaRPr lang="ru-RU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Исторические условия возникновения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>
            <a:normAutofit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Централизованная власть – абсолютная монархия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вторая половина XVII — первое тридцатилетие XVIII в. (в России ко второй половине XVIII в. )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обострение противоречий между частной личностью и государством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на смену феодальной вседозволенности приходит закон</a:t>
            </a: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Картина мира с точки зрения классицизма</a:t>
            </a: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Основной конфликт</a:t>
            </a: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63" y="285750"/>
            <a:ext cx="8229600" cy="11430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600" dirty="0" smtClean="0"/>
              <a:t>Характер в классицизме определяется преобладающей страстью</a:t>
            </a: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Классификация страстей</a:t>
            </a: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Высшая ценность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625" y="2571750"/>
            <a:ext cx="8229600" cy="2828925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Разум, как высшая духовная способность человека, мыслится не только орудием познания, но и органом творчества, и источником эстетического наслаждения.</a:t>
            </a: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Стили и жанры в литературе классицизма</a:t>
            </a: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195</TotalTime>
  <Words>1026</Words>
  <Application>Microsoft Office PowerPoint</Application>
  <PresentationFormat>Экран (4:3)</PresentationFormat>
  <Paragraphs>114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Классицизм в  литературе</vt:lpstr>
      <vt:lpstr>История классицизма в литературе</vt:lpstr>
      <vt:lpstr>Исторические условия возникновения</vt:lpstr>
      <vt:lpstr>Картина мира с точки зрения классицизма</vt:lpstr>
      <vt:lpstr>Основной конфликт</vt:lpstr>
      <vt:lpstr>Характер в классицизме определяется преобладающей страстью</vt:lpstr>
      <vt:lpstr>Классификация страстей</vt:lpstr>
      <vt:lpstr>Высшая ценность</vt:lpstr>
      <vt:lpstr>Стили и жанры в литературе классицизма</vt:lpstr>
      <vt:lpstr>Низкие жанры</vt:lpstr>
      <vt:lpstr>Высокие жанры</vt:lpstr>
      <vt:lpstr>Наличие канона. Канон для трагедии</vt:lpstr>
      <vt:lpstr>Реформы в русском классицизме</vt:lpstr>
      <vt:lpstr>Русская комедия – комедия характера</vt:lpstr>
      <vt:lpstr>«Письмо о пользе книг церковных в российском языке»(1758) - теория «трех штилей» М.В.Ломоносова: </vt:lpstr>
      <vt:lpstr>Классицизм в русской литературе</vt:lpstr>
      <vt:lpstr>Классицизм в русской литературе</vt:lpstr>
      <vt:lpstr>Классицизм в русской литературе</vt:lpstr>
      <vt:lpstr>Классицизм в русской литературе</vt:lpstr>
      <vt:lpstr>Классицизм в русской литературе</vt:lpstr>
      <vt:lpstr>Классицизм в русской литературе</vt:lpstr>
      <vt:lpstr>Источники информации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Классицизм в русской литературе</dc:title>
  <dc:creator>Admin</dc:creator>
  <cp:lastModifiedBy>Катя</cp:lastModifiedBy>
  <cp:revision>21</cp:revision>
  <dcterms:created xsi:type="dcterms:W3CDTF">2010-11-07T15:37:01Z</dcterms:created>
  <dcterms:modified xsi:type="dcterms:W3CDTF">2015-11-17T18:33:50Z</dcterms:modified>
</cp:coreProperties>
</file>