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1" r:id="rId2"/>
    <p:sldId id="256" r:id="rId3"/>
    <p:sldId id="257" r:id="rId4"/>
    <p:sldId id="258" r:id="rId5"/>
    <p:sldId id="260" r:id="rId6"/>
    <p:sldId id="272" r:id="rId7"/>
    <p:sldId id="262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A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57645-2AC7-4C92-9C91-96050583578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CCBF8-1F48-48E7-972E-820B398C4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9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E8B7B-BA21-4C65-A600-77225B8C1013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A62A6-3813-433D-8298-E2277B64E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40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FD10-F4A3-4CDF-8EEF-B85C306E7BE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DB145-D928-4F98-B69D-614B5CF2B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2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2C98-996A-4DBF-8646-49D066FE9D17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B5A80-825C-46F2-AC74-430923DD8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65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7C78-63DB-43D0-B5EB-78F4D4B9E4F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222C94-2532-463F-AED0-DF29FD876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744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C440A-83E8-4A97-B762-44C11BCF2EA4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C3C18-9AB0-4A19-9B7F-E40D8EA92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32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FE973-7C9B-4DE9-9C97-9FE0D7031E8D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6651-227B-43D9-B5D0-23B622B38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8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34B6E-5DF8-4AE1-B7A2-8C9606E73C51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AC667-F699-40CE-A236-2976DF0EB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40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CE057-F528-4074-99BD-F97A5743D08C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B1D1-E108-4A27-AF90-21B3A6F05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5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BB16A-98BF-42D1-A06A-EC3AB4552E50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26685-F45D-45E8-A761-F78EE3456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3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21828-0FC7-4207-91A5-0483F87175A9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F3AC1-B2B0-4782-8C7F-7DBB6D459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5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CE40D09-4219-42F4-8425-CD450DCD3B46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6D6F06C6-5764-4BC7-85C1-FE3BF0E34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71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229600" cy="2071702"/>
          </a:xfrm>
          <a:solidFill>
            <a:srgbClr val="FFFF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Century" pitchFamily="18" charset="0"/>
              </a:rPr>
              <a:t>Творческий проект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  <a:latin typeface="Century" pitchFamily="18" charset="0"/>
              </a:rPr>
              <a:t>«СУВЕНИР-КОШКА»</a:t>
            </a:r>
            <a:endParaRPr lang="ru-RU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3075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286250" y="3332163"/>
            <a:ext cx="4429125" cy="3311525"/>
          </a:xfrm>
        </p:spPr>
        <p:txBody>
          <a:bodyPr/>
          <a:lstStyle/>
          <a:p>
            <a:pPr eaLnBrk="1" hangingPunct="1"/>
            <a:r>
              <a:rPr lang="ru-RU" sz="6000" b="1" smtClean="0">
                <a:latin typeface="Century" panose="02040604050505020304" pitchFamily="18" charset="0"/>
              </a:rPr>
              <a:t>Романова Анатолия</a:t>
            </a:r>
          </a:p>
          <a:p>
            <a:pPr eaLnBrk="1" hangingPunct="1"/>
            <a:r>
              <a:rPr lang="ru-RU" sz="6000" b="1" smtClean="0">
                <a:latin typeface="Century" panose="02040604050505020304" pitchFamily="18" charset="0"/>
              </a:rPr>
              <a:t>8 класс</a:t>
            </a:r>
          </a:p>
          <a:p>
            <a:pPr eaLnBrk="1" hangingPunct="1"/>
            <a:endParaRPr lang="ru-RU" sz="6000" b="1" smtClean="0">
              <a:solidFill>
                <a:srgbClr val="C00000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Picture 4" descr="Ярмарка! 00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286124"/>
            <a:ext cx="2786082" cy="313586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071813"/>
            <a:ext cx="31686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727190"/>
          </a:xfrm>
          <a:solidFill>
            <a:srgbClr val="0070C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Изготовление сувенира - кошка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body" idx="1"/>
          </p:nvPr>
        </p:nvSpPr>
        <p:spPr>
          <a:xfrm>
            <a:off x="214313" y="2428875"/>
            <a:ext cx="4572000" cy="3429000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100" dirty="0" smtClean="0">
                <a:solidFill>
                  <a:srgbClr val="C00000"/>
                </a:solidFill>
                <a:latin typeface="Century Schoolbook" pitchFamily="18" charset="0"/>
              </a:rPr>
              <a:t>Цель</a:t>
            </a:r>
            <a:r>
              <a:rPr lang="ru-RU" sz="3100" dirty="0" smtClean="0">
                <a:solidFill>
                  <a:schemeClr val="bg1"/>
                </a:solidFill>
                <a:latin typeface="Century Schoolbook" pitchFamily="18" charset="0"/>
              </a:rPr>
              <a:t>: изготовить  сувенир из дерева «кошка».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100" dirty="0" smtClean="0">
              <a:solidFill>
                <a:srgbClr val="C00000"/>
              </a:solidFill>
              <a:latin typeface="Century Schoolbook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3100" dirty="0" smtClean="0">
                <a:solidFill>
                  <a:srgbClr val="C00000"/>
                </a:solidFill>
                <a:latin typeface="Century Schoolbook" pitchFamily="18" charset="0"/>
              </a:rPr>
              <a:t>Задачи</a:t>
            </a:r>
            <a:r>
              <a:rPr lang="ru-RU" sz="3100" dirty="0" smtClean="0">
                <a:solidFill>
                  <a:schemeClr val="bg1"/>
                </a:solidFill>
                <a:latin typeface="Century Schoolbook" pitchFamily="18" charset="0"/>
              </a:rPr>
              <a:t>: закрепить навыки работы с инструментами для резьбы по дереву. углубить знания по технологии обработки древесины</a:t>
            </a:r>
          </a:p>
        </p:txBody>
      </p:sp>
      <p:pic>
        <p:nvPicPr>
          <p:cNvPr id="410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375" y="2500313"/>
            <a:ext cx="3429000" cy="3929062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29552" cy="150019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Актуальность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  <a:t>На уроках профессионально-трудового обучения – мне нравится работать с резцами для геометрической резьбы по дереву. </a:t>
            </a:r>
            <a:b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  <a:t>Долго думал выбирал, что же необычное сделать – и решил: сделаю кошку! </a:t>
            </a:r>
            <a:b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  <a:t>Я думаю нашим учителям этот сувенир понравится!</a:t>
            </a:r>
            <a:r>
              <a:rPr lang="ru-RU" sz="2400" b="0" dirty="0" smtClean="0">
                <a:solidFill>
                  <a:srgbClr val="FF0000"/>
                </a:solidFill>
                <a:latin typeface="Century Schoolbook" pitchFamily="18" charset="0"/>
              </a:rPr>
              <a:t/>
            </a:r>
            <a:br>
              <a:rPr lang="ru-RU" sz="2400" b="0" dirty="0" smtClean="0">
                <a:solidFill>
                  <a:srgbClr val="FF0000"/>
                </a:solidFill>
                <a:latin typeface="Century Schoolbook" pitchFamily="18" charset="0"/>
              </a:rPr>
            </a:br>
            <a:endParaRPr lang="ru-RU" sz="2400" b="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Банк идей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147" name="Содержимое 3"/>
          <p:cNvSpPr>
            <a:spLocks noGrp="1"/>
          </p:cNvSpPr>
          <p:nvPr>
            <p:ph sz="half" idx="1"/>
          </p:nvPr>
        </p:nvSpPr>
        <p:spPr>
          <a:xfrm>
            <a:off x="285750" y="1714500"/>
            <a:ext cx="4286250" cy="3929063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chemeClr val="bg1"/>
                </a:solidFill>
                <a:latin typeface="Century Schoolbook" pitchFamily="18" charset="0"/>
              </a:rPr>
              <a:t>Сначало я искал в книге «Художественная обработка древесины»</a:t>
            </a:r>
          </a:p>
          <a:p>
            <a:pPr eaLnBrk="1" hangingPunct="1"/>
            <a:r>
              <a:rPr lang="ru-RU" sz="3200" smtClean="0">
                <a:solidFill>
                  <a:schemeClr val="bg1"/>
                </a:solidFill>
                <a:latin typeface="Century Schoolbook" pitchFamily="18" charset="0"/>
              </a:rPr>
              <a:t>Образец я нашел в интернете</a:t>
            </a:r>
          </a:p>
        </p:txBody>
      </p:sp>
      <p:pic>
        <p:nvPicPr>
          <p:cNvPr id="6148" name="Содержимое 4" descr="http://stranamasterov.ru/img4/i2012/05/28/11_4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5" y="1928813"/>
            <a:ext cx="3971925" cy="37147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428604"/>
            <a:ext cx="5429288" cy="857256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Материалы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  <a:t>Для изготовления изделия я выбрал натуральный материал – древесину сосны.</a:t>
            </a:r>
            <a:b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entury Schoolbook" pitchFamily="18" charset="0"/>
              </a:rPr>
              <a:t> Она наиболее распространена при изготовлении  столярных изделий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1" name="Содержимое 7" descr="CIMG247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1571625"/>
            <a:ext cx="2500312" cy="48577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Инструменты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3513" y="1600200"/>
            <a:ext cx="6276975" cy="4708525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  <a:solidFill>
            <a:srgbClr val="0070C0"/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Технологическая карта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«Сувенир-Кошка»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14438"/>
          <a:ext cx="8229600" cy="4625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14"/>
                <a:gridCol w="2000264"/>
                <a:gridCol w="3414722"/>
                <a:gridCol w="2057400"/>
              </a:tblGrid>
              <a:tr h="64921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№</a:t>
                      </a:r>
                      <a:r>
                        <a:rPr lang="ru-RU" sz="1800" dirty="0" err="1" smtClean="0"/>
                        <a:t>п</a:t>
                      </a:r>
                      <a:r>
                        <a:rPr lang="en-US" sz="1800" dirty="0" smtClean="0"/>
                        <a:t>/</a:t>
                      </a:r>
                      <a:r>
                        <a:rPr lang="ru-RU" sz="1800" dirty="0" err="1" smtClean="0"/>
                        <a:t>п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Технологическая операция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Последовательность выполнения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Инструменты и оборудование</a:t>
                      </a:r>
                      <a:endParaRPr lang="ru-RU" sz="1800" dirty="0"/>
                    </a:p>
                  </a:txBody>
                  <a:tcPr/>
                </a:tc>
              </a:tr>
              <a:tr h="9274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Подбор заготовок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Выпилить по размеру прямоугольник.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Линейка,</a:t>
                      </a:r>
                      <a:r>
                        <a:rPr lang="ru-RU" sz="1800" baseline="0" dirty="0" smtClean="0"/>
                        <a:t> карандаш, ножовка.</a:t>
                      </a:r>
                      <a:endParaRPr lang="ru-RU" sz="1800" dirty="0"/>
                    </a:p>
                  </a:txBody>
                  <a:tcPr/>
                </a:tc>
              </a:tr>
              <a:tr h="9274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Разметка рисунка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Перевести</a:t>
                      </a:r>
                      <a:r>
                        <a:rPr lang="ru-RU" sz="1800" baseline="0" dirty="0" smtClean="0"/>
                        <a:t> через копировальную бумагу рисунок.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Карандаш, копировальная бумага.</a:t>
                      </a:r>
                      <a:endParaRPr lang="ru-RU" sz="1800" dirty="0"/>
                    </a:p>
                  </a:txBody>
                  <a:tcPr/>
                </a:tc>
              </a:tr>
              <a:tr h="56738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Вырезание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Вырезание по контуру узора.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Резцы по дереву</a:t>
                      </a:r>
                      <a:endParaRPr lang="ru-RU" sz="1800" dirty="0"/>
                    </a:p>
                  </a:txBody>
                  <a:tcPr/>
                </a:tc>
              </a:tr>
              <a:tr h="64008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Шлифование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Шлифуем всю поверхность.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Наждачная шкурка.</a:t>
                      </a:r>
                      <a:endParaRPr lang="ru-RU" sz="1800" dirty="0"/>
                    </a:p>
                  </a:txBody>
                  <a:tcPr/>
                </a:tc>
              </a:tr>
              <a:tr h="9144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Окончательная отделка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Покраска</a:t>
                      </a:r>
                      <a:r>
                        <a:rPr lang="ru-RU" sz="1800" baseline="0" dirty="0" smtClean="0"/>
                        <a:t> изделия лаком .</a:t>
                      </a:r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Лак цвет клен.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solidFill>
            <a:srgbClr val="0070C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Экологическое обоснование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857750" y="1357313"/>
            <a:ext cx="3829050" cy="47688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  <a:latin typeface="Century Schoolbook" pitchFamily="18" charset="0"/>
              </a:rPr>
              <a:t>Мое изделие экологически безопасно, изготовлено из натурального дерева сосны, процесс изготовления не вредит окружающей  природе и людям.</a:t>
            </a:r>
          </a:p>
        </p:txBody>
      </p:sp>
      <p:pic>
        <p:nvPicPr>
          <p:cNvPr id="1024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" y="1571625"/>
            <a:ext cx="4143375" cy="44291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4929222" cy="1143000"/>
          </a:xfrm>
          <a:solidFill>
            <a:srgbClr val="0070C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Итог работы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1600200"/>
            <a:ext cx="3786187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Century Schoolbook" pitchFamily="18" charset="0"/>
              </a:rPr>
              <a:t>Мое изделие пользуется большим спросом. </a:t>
            </a:r>
          </a:p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Century Schoolbook" pitchFamily="18" charset="0"/>
              </a:rPr>
              <a:t>Я очень доволен  результатом своей работы. </a:t>
            </a:r>
          </a:p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Century Schoolbook" pitchFamily="18" charset="0"/>
              </a:rPr>
              <a:t>Значит я потрудился не зря!</a:t>
            </a:r>
          </a:p>
        </p:txBody>
      </p:sp>
      <p:pic>
        <p:nvPicPr>
          <p:cNvPr id="11268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3613" y="1627188"/>
            <a:ext cx="3354387" cy="447198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774</TotalTime>
  <Words>168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Times New Roman</vt:lpstr>
      <vt:lpstr>Wingdings 2</vt:lpstr>
      <vt:lpstr>Wingdings</vt:lpstr>
      <vt:lpstr>Wingdings 3</vt:lpstr>
      <vt:lpstr>Calibri</vt:lpstr>
      <vt:lpstr>Century</vt:lpstr>
      <vt:lpstr>Century Schoolbook</vt:lpstr>
      <vt:lpstr>Book Antiqua</vt:lpstr>
      <vt:lpstr>Апекс</vt:lpstr>
      <vt:lpstr>Творческий проект «СУВЕНИР-КОШКА»</vt:lpstr>
      <vt:lpstr>Изготовление сувенира - кошка</vt:lpstr>
      <vt:lpstr>       Актуальность  На уроках профессионально-трудового обучения – мне нравится работать с резцами для геометрической резьбы по дереву.  Долго думал выбирал, что же необычное сделать – и решил: сделаю кошку!  Я думаю нашим учителям этот сувенир понравится! </vt:lpstr>
      <vt:lpstr>Банк идей</vt:lpstr>
      <vt:lpstr>    Материалы    Для изготовления изделия я выбрал натуральный материал – древесину сосны.  Она наиболее распространена при изготовлении  столярных изделий.</vt:lpstr>
      <vt:lpstr>  Инструменты      </vt:lpstr>
      <vt:lpstr>Технологическая карта  «Сувенир-Кошка»</vt:lpstr>
      <vt:lpstr>Экологическое обоснование</vt:lpstr>
      <vt:lpstr>Итог работы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сувенира</dc:title>
  <dc:subject>Обработка древесины</dc:subject>
  <dc:creator>Бакиров Инвер Насибуллович</dc:creator>
  <cp:lastModifiedBy>Светик</cp:lastModifiedBy>
  <cp:revision>66</cp:revision>
  <dcterms:created xsi:type="dcterms:W3CDTF">2010-04-13T16:59:32Z</dcterms:created>
  <dcterms:modified xsi:type="dcterms:W3CDTF">2017-10-10T07:08:58Z</dcterms:modified>
</cp:coreProperties>
</file>