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2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12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6.gif"/><Relationship Id="rId7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9.gif"/><Relationship Id="rId4" Type="http://schemas.openxmlformats.org/officeDocument/2006/relationships/image" Target="../media/image8.gif"/><Relationship Id="rId9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9.gif"/><Relationship Id="rId7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0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1.gif"/><Relationship Id="rId7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12.gif"/><Relationship Id="rId4" Type="http://schemas.openxmlformats.org/officeDocument/2006/relationships/image" Target="../media/image10.gif"/><Relationship Id="rId9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2.gif"/><Relationship Id="rId7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11.gif"/><Relationship Id="rId4" Type="http://schemas.openxmlformats.org/officeDocument/2006/relationships/image" Target="../media/image13.gif"/><Relationship Id="rId9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13" Type="http://schemas.openxmlformats.org/officeDocument/2006/relationships/image" Target="../media/image24.gif"/><Relationship Id="rId3" Type="http://schemas.openxmlformats.org/officeDocument/2006/relationships/image" Target="../media/image14.png"/><Relationship Id="rId7" Type="http://schemas.openxmlformats.org/officeDocument/2006/relationships/image" Target="../media/image18.gif"/><Relationship Id="rId12" Type="http://schemas.openxmlformats.org/officeDocument/2006/relationships/image" Target="../media/image2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16.gif"/><Relationship Id="rId15" Type="http://schemas.openxmlformats.org/officeDocument/2006/relationships/image" Target="../media/image26.gif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4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0866" y="2420888"/>
            <a:ext cx="6553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Презентация к занятию « В поисках космического клада» 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4797152"/>
            <a:ext cx="2902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Автор : М.А. Новосёлова, </a:t>
            </a:r>
          </a:p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Воспитатель 1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кв.категория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476672"/>
            <a:ext cx="277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МКОУ Юмасинская СОШ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rocke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029482">
            <a:off x="6972186" y="3029046"/>
            <a:ext cx="1857388" cy="1857388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19672" y="694437"/>
            <a:ext cx="3496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/>
                </a:solidFill>
                <a:latin typeface="Monotype Corsiva" pitchFamily="66" charset="0"/>
              </a:rPr>
              <a:t>Счастливого пути!</a:t>
            </a:r>
            <a:endParaRPr lang="ru-RU" sz="3600" b="1" dirty="0">
              <a:solidFill>
                <a:schemeClr val="bg2"/>
              </a:solidFill>
              <a:latin typeface="Monotype Corsiva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23" y="2420888"/>
            <a:ext cx="2021497" cy="18342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571472" y="5929330"/>
            <a:ext cx="857256" cy="4286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23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tar01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294577"/>
            <a:ext cx="1656184" cy="1532744"/>
          </a:xfrm>
          <a:prstGeom prst="rect">
            <a:avLst/>
          </a:prstGeom>
        </p:spPr>
      </p:pic>
      <p:pic>
        <p:nvPicPr>
          <p:cNvPr id="5" name="Рисунок 4" descr="звездочет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900" y="3495675"/>
            <a:ext cx="3467100" cy="3362325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43636" y="214290"/>
            <a:ext cx="312521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На земле жил звездочет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Он планетам вел учёт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Меркурий – раз,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Венера – два,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Три – Земля,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Четыре – Марс,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Пять – Юпитер,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Шесть – Сатурн,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Семь – Уран,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Восемь – Нептун,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Девять дальше всех Плутон,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Кто не верит – выйди вон.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7158" y="58578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9" name="Рисунок 18" descr="1 з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2928934"/>
            <a:ext cx="1143008" cy="1143008"/>
          </a:xfrm>
          <a:prstGeom prst="rect">
            <a:avLst/>
          </a:prstGeom>
        </p:spPr>
      </p:pic>
      <p:pic>
        <p:nvPicPr>
          <p:cNvPr id="20" name="Рисунок 19" descr="2з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1714488"/>
            <a:ext cx="1071570" cy="1071570"/>
          </a:xfrm>
          <a:prstGeom prst="rect">
            <a:avLst/>
          </a:prstGeom>
        </p:spPr>
      </p:pic>
      <p:pic>
        <p:nvPicPr>
          <p:cNvPr id="21" name="Рисунок 20" descr="3з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-142900"/>
            <a:ext cx="1143008" cy="1143008"/>
          </a:xfrm>
          <a:prstGeom prst="rect">
            <a:avLst/>
          </a:prstGeom>
        </p:spPr>
      </p:pic>
      <p:pic>
        <p:nvPicPr>
          <p:cNvPr id="22" name="Рисунок 21" descr="4з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500042"/>
            <a:ext cx="1071570" cy="1071570"/>
          </a:xfrm>
          <a:prstGeom prst="rect">
            <a:avLst/>
          </a:prstGeom>
        </p:spPr>
      </p:pic>
      <p:pic>
        <p:nvPicPr>
          <p:cNvPr id="23" name="Рисунок 22" descr="5з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5140" y="5143512"/>
            <a:ext cx="1143008" cy="1143008"/>
          </a:xfrm>
          <a:prstGeom prst="rect">
            <a:avLst/>
          </a:prstGeom>
        </p:spPr>
      </p:pic>
      <p:pic>
        <p:nvPicPr>
          <p:cNvPr id="24" name="Рисунок 23" descr="6з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282" y="2571744"/>
            <a:ext cx="1214446" cy="1214446"/>
          </a:xfrm>
          <a:prstGeom prst="rect">
            <a:avLst/>
          </a:prstGeom>
        </p:spPr>
      </p:pic>
      <p:pic>
        <p:nvPicPr>
          <p:cNvPr id="25" name="Рисунок 24" descr="7з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57620" y="285728"/>
            <a:ext cx="1285884" cy="1285884"/>
          </a:xfrm>
          <a:prstGeom prst="rect">
            <a:avLst/>
          </a:prstGeom>
        </p:spPr>
      </p:pic>
      <p:pic>
        <p:nvPicPr>
          <p:cNvPr id="26" name="Рисунок 25" descr="8з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5984" y="5500702"/>
            <a:ext cx="1214446" cy="1214446"/>
          </a:xfrm>
          <a:prstGeom prst="rect">
            <a:avLst/>
          </a:prstGeom>
        </p:spPr>
      </p:pic>
      <p:pic>
        <p:nvPicPr>
          <p:cNvPr id="27" name="Рисунок 26" descr="9з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2976" y="4286256"/>
            <a:ext cx="1214446" cy="1214446"/>
          </a:xfrm>
          <a:prstGeom prst="rect">
            <a:avLst/>
          </a:prstGeom>
        </p:spPr>
      </p:pic>
      <p:pic>
        <p:nvPicPr>
          <p:cNvPr id="28" name="Рисунок 27" descr="10з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0628" y="2571744"/>
            <a:ext cx="1214446" cy="1214446"/>
          </a:xfrm>
          <a:prstGeom prst="rect">
            <a:avLst/>
          </a:prstGeom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star017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87644" y="142852"/>
            <a:ext cx="1775402" cy="164307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286248" y="214290"/>
            <a:ext cx="340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95000"/>
                  </a:schemeClr>
                </a:solidFill>
              </a:rPr>
              <a:t>Помоги пересчитать звездочки</a:t>
            </a:r>
            <a:endParaRPr lang="ru-RU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9253 -0.40949 L -0.01284 0.02106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14699 L 1.38778E-17 -4.44444E-6 " pathEditMode="relative" rAng="0" ptsTypes="AA">
                                      <p:cBhvr>
                                        <p:cTn id="11" dur="2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354 0.22755 L 0.00694 0.01759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263 0.22314 L -0.00225 0.08657 " pathEditMode="relative" rAng="0" ptsTypes="AA">
                                      <p:cBhvr>
                                        <p:cTn id="21" dur="2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955 -0.37523 L -0.00555 0.05533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361 0.10486 L 0.0401 0.09953 " pathEditMode="relative" rAng="0" ptsTypes="AA">
                                      <p:cBhvr>
                                        <p:cTn id="31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82 0.53264 L 0.00781 0.1125 " pathEditMode="relative" rAng="0" ptsTypes="AA">
                                      <p:cBhvr>
                                        <p:cTn id="36" dur="2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788 -0.14907 L 0.01823 0.04005 " pathEditMode="relative" rAng="0" ptsTypes="AA">
                                      <p:cBhvr>
                                        <p:cTn id="41" dur="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75 0.12268 L 0.04097 0.05949 " pathEditMode="relative" rAng="0" ptsTypes="AA">
                                      <p:cBhvr>
                                        <p:cTn id="46" dur="2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" y="-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53 0.43542 L 0.06753 0.06783 " pathEditMode="relative" rAng="0" ptsTypes="AA">
                                      <p:cBhvr>
                                        <p:cTn id="51" dur="2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2428860" y="3857628"/>
            <a:ext cx="6000792" cy="2500330"/>
            <a:chOff x="1571604" y="2786058"/>
            <a:chExt cx="6000792" cy="250033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1571604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5"/>
            </a:lnRef>
            <a:fillRef idx="1003">
              <a:schemeClr val="dk2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3571868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5572132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71604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571868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72132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" name="Рисунок 12" descr="3з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4714884"/>
            <a:ext cx="1785950" cy="1785950"/>
          </a:xfrm>
          <a:prstGeom prst="rect">
            <a:avLst/>
          </a:prstGeom>
        </p:spPr>
      </p:pic>
      <p:pic>
        <p:nvPicPr>
          <p:cNvPr id="17" name="Рисунок 16" descr="5з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4643446"/>
            <a:ext cx="1857388" cy="1857388"/>
          </a:xfrm>
          <a:prstGeom prst="rect">
            <a:avLst/>
          </a:prstGeom>
        </p:spPr>
      </p:pic>
      <p:pic>
        <p:nvPicPr>
          <p:cNvPr id="18" name="Рисунок 17" descr="6з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1142984"/>
            <a:ext cx="1619248" cy="1619248"/>
          </a:xfrm>
          <a:prstGeom prst="rect">
            <a:avLst/>
          </a:prstGeom>
        </p:spPr>
      </p:pic>
      <p:pic>
        <p:nvPicPr>
          <p:cNvPr id="19" name="Рисунок 18" descr="4з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274" y="1357298"/>
            <a:ext cx="1857388" cy="1857388"/>
          </a:xfrm>
          <a:prstGeom prst="rect">
            <a:avLst/>
          </a:prstGeom>
        </p:spPr>
      </p:pic>
      <p:pic>
        <p:nvPicPr>
          <p:cNvPr id="20" name="Рисунок 19" descr="10з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9942" y="916777"/>
            <a:ext cx="2119314" cy="2119314"/>
          </a:xfrm>
          <a:prstGeom prst="rect">
            <a:avLst/>
          </a:prstGeom>
        </p:spPr>
      </p:pic>
      <p:pic>
        <p:nvPicPr>
          <p:cNvPr id="21" name="Рисунок 20" descr="2з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9190" y="2214554"/>
            <a:ext cx="1643074" cy="1643074"/>
          </a:xfrm>
          <a:prstGeom prst="rect">
            <a:avLst/>
          </a:prstGeom>
        </p:spPr>
      </p:pic>
      <p:pic>
        <p:nvPicPr>
          <p:cNvPr id="22" name="Рисунок 21" descr="8з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8794" y="0"/>
            <a:ext cx="1547810" cy="154781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286380" y="285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01249" y="285728"/>
            <a:ext cx="3948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«Звездные соседи»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Найди жителя для числового домика.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37 0.05834 L 0.38871 0.499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1"/>
          <p:cNvGrpSpPr/>
          <p:nvPr/>
        </p:nvGrpSpPr>
        <p:grpSpPr>
          <a:xfrm>
            <a:off x="2428860" y="3857628"/>
            <a:ext cx="6000792" cy="2500330"/>
            <a:chOff x="1571604" y="2786058"/>
            <a:chExt cx="6000792" cy="250033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1571604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5"/>
            </a:lnRef>
            <a:fillRef idx="1003">
              <a:schemeClr val="dk2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3571868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5572132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71604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571868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72132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Рисунок 13" descr="6з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4714884"/>
            <a:ext cx="1857388" cy="1857388"/>
          </a:xfrm>
          <a:prstGeom prst="rect">
            <a:avLst/>
          </a:prstGeom>
        </p:spPr>
      </p:pic>
      <p:pic>
        <p:nvPicPr>
          <p:cNvPr id="15" name="Рисунок 14" descr="4з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357166"/>
            <a:ext cx="2476504" cy="2476504"/>
          </a:xfrm>
          <a:prstGeom prst="rect">
            <a:avLst/>
          </a:prstGeom>
        </p:spPr>
      </p:pic>
      <p:pic>
        <p:nvPicPr>
          <p:cNvPr id="16" name="Рисунок 15" descr="7з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084" y="2357430"/>
            <a:ext cx="1928826" cy="1928826"/>
          </a:xfrm>
          <a:prstGeom prst="rect">
            <a:avLst/>
          </a:prstGeom>
        </p:spPr>
      </p:pic>
      <p:pic>
        <p:nvPicPr>
          <p:cNvPr id="18" name="Рисунок 17" descr="9з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24" y="500042"/>
            <a:ext cx="1976438" cy="1976438"/>
          </a:xfrm>
          <a:prstGeom prst="rect">
            <a:avLst/>
          </a:prstGeom>
        </p:spPr>
      </p:pic>
      <p:pic>
        <p:nvPicPr>
          <p:cNvPr id="19" name="Рисунок 18" descr="5з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5140" y="1714488"/>
            <a:ext cx="1905000" cy="1905000"/>
          </a:xfrm>
          <a:prstGeom prst="rect">
            <a:avLst/>
          </a:prstGeom>
        </p:spPr>
      </p:pic>
      <p:pic>
        <p:nvPicPr>
          <p:cNvPr id="20" name="Рисунок 19" descr="1 з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7620" y="2143116"/>
            <a:ext cx="1833562" cy="18335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176876"/>
            <a:ext cx="3948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solidFill>
                  <a:prstClr val="white"/>
                </a:solidFill>
              </a:rPr>
              <a:t>«Звездные соседи»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Найди жителя для числового домика.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23 0.05856 L -0.47239 0.436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0" y="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84 0.04908 L 0.64028 0.3326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1"/>
          <p:cNvGrpSpPr/>
          <p:nvPr/>
        </p:nvGrpSpPr>
        <p:grpSpPr>
          <a:xfrm>
            <a:off x="2428860" y="3857628"/>
            <a:ext cx="6000792" cy="2500330"/>
            <a:chOff x="1571604" y="2786058"/>
            <a:chExt cx="6000792" cy="250033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1571604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5"/>
            </a:lnRef>
            <a:fillRef idx="1003">
              <a:schemeClr val="dk2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3571868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5572132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71604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571868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72132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 descr="8з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4714884"/>
            <a:ext cx="1857388" cy="1857388"/>
          </a:xfrm>
          <a:prstGeom prst="rect">
            <a:avLst/>
          </a:prstGeom>
        </p:spPr>
      </p:pic>
      <p:pic>
        <p:nvPicPr>
          <p:cNvPr id="13" name="Рисунок 12" descr="7з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214290"/>
            <a:ext cx="1643074" cy="1643074"/>
          </a:xfrm>
          <a:prstGeom prst="rect">
            <a:avLst/>
          </a:prstGeom>
        </p:spPr>
      </p:pic>
      <p:pic>
        <p:nvPicPr>
          <p:cNvPr id="14" name="Рисунок 13" descr="9з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928670"/>
            <a:ext cx="2047876" cy="2047876"/>
          </a:xfrm>
          <a:prstGeom prst="rect">
            <a:avLst/>
          </a:prstGeom>
        </p:spPr>
      </p:pic>
      <p:pic>
        <p:nvPicPr>
          <p:cNvPr id="15" name="Рисунок 14" descr="4з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0430" y="1928802"/>
            <a:ext cx="2262190" cy="2262190"/>
          </a:xfrm>
          <a:prstGeom prst="rect">
            <a:avLst/>
          </a:prstGeom>
        </p:spPr>
      </p:pic>
      <p:pic>
        <p:nvPicPr>
          <p:cNvPr id="16" name="Рисунок 15" descr="10з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34" y="2428868"/>
            <a:ext cx="2190752" cy="2190752"/>
          </a:xfrm>
          <a:prstGeom prst="rect">
            <a:avLst/>
          </a:prstGeom>
        </p:spPr>
      </p:pic>
      <p:pic>
        <p:nvPicPr>
          <p:cNvPr id="17" name="Рисунок 16" descr="5з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6248" y="142852"/>
            <a:ext cx="2119314" cy="2119314"/>
          </a:xfrm>
          <a:prstGeom prst="rect">
            <a:avLst/>
          </a:prstGeom>
        </p:spPr>
      </p:pic>
      <p:pic>
        <p:nvPicPr>
          <p:cNvPr id="18" name="Рисунок 17" descr="1 з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86512" y="2928934"/>
            <a:ext cx="1047744" cy="1047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9837" y="214290"/>
            <a:ext cx="3948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solidFill>
                  <a:prstClr val="white"/>
                </a:solidFill>
              </a:rPr>
              <a:t>«Звездные соседи»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Найди жителя для числового домика.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5509 L 0.15955 0.685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3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0.07871 L -0.02361 0.5407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1"/>
          <p:cNvGrpSpPr/>
          <p:nvPr/>
        </p:nvGrpSpPr>
        <p:grpSpPr>
          <a:xfrm>
            <a:off x="2428860" y="3857628"/>
            <a:ext cx="6000792" cy="2500330"/>
            <a:chOff x="1571604" y="2786058"/>
            <a:chExt cx="6000792" cy="250033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>
              <a:off x="1571604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5"/>
            </a:lnRef>
            <a:fillRef idx="1003">
              <a:schemeClr val="dk2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3571868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5572132" y="2786058"/>
              <a:ext cx="2000264" cy="128588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71604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571868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572132" y="4071942"/>
              <a:ext cx="2000264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 descr="9з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786322"/>
            <a:ext cx="1714512" cy="1714512"/>
          </a:xfrm>
          <a:prstGeom prst="rect">
            <a:avLst/>
          </a:prstGeom>
        </p:spPr>
      </p:pic>
      <p:pic>
        <p:nvPicPr>
          <p:cNvPr id="13" name="Рисунок 12" descr="10з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0"/>
            <a:ext cx="1905000" cy="1905000"/>
          </a:xfrm>
          <a:prstGeom prst="rect">
            <a:avLst/>
          </a:prstGeom>
        </p:spPr>
      </p:pic>
      <p:pic>
        <p:nvPicPr>
          <p:cNvPr id="14" name="Рисунок 13" descr="8з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5409" y="0"/>
            <a:ext cx="2000264" cy="2000264"/>
          </a:xfrm>
          <a:prstGeom prst="rect">
            <a:avLst/>
          </a:prstGeom>
        </p:spPr>
      </p:pic>
      <p:pic>
        <p:nvPicPr>
          <p:cNvPr id="15" name="Рисунок 14" descr="1 з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2428868"/>
            <a:ext cx="2047876" cy="2047876"/>
          </a:xfrm>
          <a:prstGeom prst="rect">
            <a:avLst/>
          </a:prstGeom>
        </p:spPr>
      </p:pic>
      <p:pic>
        <p:nvPicPr>
          <p:cNvPr id="16" name="Рисунок 15" descr="5з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6578" y="2214554"/>
            <a:ext cx="2119314" cy="2119314"/>
          </a:xfrm>
          <a:prstGeom prst="rect">
            <a:avLst/>
          </a:prstGeom>
        </p:spPr>
      </p:pic>
      <p:pic>
        <p:nvPicPr>
          <p:cNvPr id="17" name="Рисунок 16" descr="6з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9256" y="948289"/>
            <a:ext cx="1262058" cy="1262058"/>
          </a:xfrm>
          <a:prstGeom prst="rect">
            <a:avLst/>
          </a:prstGeom>
        </p:spPr>
      </p:pic>
      <p:pic>
        <p:nvPicPr>
          <p:cNvPr id="19" name="Рисунок 18" descr="3з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14744" y="1714488"/>
            <a:ext cx="1643074" cy="1643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363199"/>
            <a:ext cx="3948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solidFill>
                  <a:prstClr val="white"/>
                </a:solidFill>
              </a:rPr>
              <a:t>«Звездные соседи»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Найди жителя для числового домика.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31 0.08125 L -0.50104 0.67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0" y="2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62 0.09861 L 0.63246 0.6865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0" y="2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adba6f164a741dab6c5dd7f01c9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563888" y="2348880"/>
            <a:ext cx="237626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6078" y="2996952"/>
            <a:ext cx="899108" cy="758170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46109" y="2516135"/>
            <a:ext cx="583962" cy="504056"/>
          </a:xfrm>
          <a:prstGeom prst="ellips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3816970" y="2409713"/>
            <a:ext cx="367258" cy="459255"/>
          </a:xfrm>
          <a:prstGeom prst="flowChartConnector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28399" y="719856"/>
            <a:ext cx="882771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32" y="375512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2656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626" y="4725144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636" y="3535956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254" y="1188963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21" y="4941168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14" y="2387778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олилиния 15"/>
          <p:cNvSpPr/>
          <p:nvPr/>
        </p:nvSpPr>
        <p:spPr>
          <a:xfrm>
            <a:off x="5185186" y="1021976"/>
            <a:ext cx="817976" cy="1387737"/>
          </a:xfrm>
          <a:custGeom>
            <a:avLst/>
            <a:gdLst>
              <a:gd name="connsiteX0" fmla="*/ 118334 w 817976"/>
              <a:gd name="connsiteY0" fmla="*/ 1387737 h 1387737"/>
              <a:gd name="connsiteX1" fmla="*/ 817581 w 817976"/>
              <a:gd name="connsiteY1" fmla="*/ 580913 h 1387737"/>
              <a:gd name="connsiteX2" fmla="*/ 215153 w 817976"/>
              <a:gd name="connsiteY2" fmla="*/ 193638 h 1387737"/>
              <a:gd name="connsiteX3" fmla="*/ 0 w 817976"/>
              <a:gd name="connsiteY3" fmla="*/ 0 h 1387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7976" h="1387737">
                <a:moveTo>
                  <a:pt x="118334" y="1387737"/>
                </a:moveTo>
                <a:cubicBezTo>
                  <a:pt x="459889" y="1083833"/>
                  <a:pt x="801445" y="779929"/>
                  <a:pt x="817581" y="580913"/>
                </a:cubicBezTo>
                <a:cubicBezTo>
                  <a:pt x="833717" y="381897"/>
                  <a:pt x="351416" y="290457"/>
                  <a:pt x="215153" y="193638"/>
                </a:cubicBezTo>
                <a:cubicBezTo>
                  <a:pt x="78890" y="96819"/>
                  <a:pt x="39445" y="48409"/>
                  <a:pt x="0" y="0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516" y="274563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олилиния 19"/>
          <p:cNvSpPr/>
          <p:nvPr/>
        </p:nvSpPr>
        <p:spPr>
          <a:xfrm>
            <a:off x="3065133" y="1473798"/>
            <a:ext cx="613982" cy="1290917"/>
          </a:xfrm>
          <a:custGeom>
            <a:avLst/>
            <a:gdLst>
              <a:gd name="connsiteX0" fmla="*/ 613982 w 613982"/>
              <a:gd name="connsiteY0" fmla="*/ 1290917 h 1290917"/>
              <a:gd name="connsiteX1" fmla="*/ 291253 w 613982"/>
              <a:gd name="connsiteY1" fmla="*/ 1118795 h 1290917"/>
              <a:gd name="connsiteX2" fmla="*/ 194434 w 613982"/>
              <a:gd name="connsiteY2" fmla="*/ 1021976 h 1290917"/>
              <a:gd name="connsiteX3" fmla="*/ 76100 w 613982"/>
              <a:gd name="connsiteY3" fmla="*/ 849854 h 1290917"/>
              <a:gd name="connsiteX4" fmla="*/ 11554 w 613982"/>
              <a:gd name="connsiteY4" fmla="*/ 634701 h 1290917"/>
              <a:gd name="connsiteX5" fmla="*/ 796 w 613982"/>
              <a:gd name="connsiteY5" fmla="*/ 527124 h 1290917"/>
              <a:gd name="connsiteX6" fmla="*/ 796 w 613982"/>
              <a:gd name="connsiteY6" fmla="*/ 322729 h 1290917"/>
              <a:gd name="connsiteX7" fmla="*/ 796 w 613982"/>
              <a:gd name="connsiteY7" fmla="*/ 75303 h 1290917"/>
              <a:gd name="connsiteX8" fmla="*/ 796 w 613982"/>
              <a:gd name="connsiteY8" fmla="*/ 0 h 1290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3982" h="1290917">
                <a:moveTo>
                  <a:pt x="613982" y="1290917"/>
                </a:moveTo>
                <a:cubicBezTo>
                  <a:pt x="487580" y="1227267"/>
                  <a:pt x="361178" y="1163618"/>
                  <a:pt x="291253" y="1118795"/>
                </a:cubicBezTo>
                <a:cubicBezTo>
                  <a:pt x="221328" y="1073972"/>
                  <a:pt x="230293" y="1066799"/>
                  <a:pt x="194434" y="1021976"/>
                </a:cubicBezTo>
                <a:cubicBezTo>
                  <a:pt x="158575" y="977153"/>
                  <a:pt x="106580" y="914400"/>
                  <a:pt x="76100" y="849854"/>
                </a:cubicBezTo>
                <a:cubicBezTo>
                  <a:pt x="45620" y="785308"/>
                  <a:pt x="24105" y="688489"/>
                  <a:pt x="11554" y="634701"/>
                </a:cubicBezTo>
                <a:cubicBezTo>
                  <a:pt x="-997" y="580913"/>
                  <a:pt x="2589" y="579119"/>
                  <a:pt x="796" y="527124"/>
                </a:cubicBezTo>
                <a:cubicBezTo>
                  <a:pt x="-997" y="475129"/>
                  <a:pt x="796" y="322729"/>
                  <a:pt x="796" y="322729"/>
                </a:cubicBezTo>
                <a:lnTo>
                  <a:pt x="796" y="75303"/>
                </a:lnTo>
                <a:lnTo>
                  <a:pt x="796" y="0"/>
                </a:ln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925619" y="3195021"/>
            <a:ext cx="1807285" cy="646995"/>
          </a:xfrm>
          <a:custGeom>
            <a:avLst/>
            <a:gdLst>
              <a:gd name="connsiteX0" fmla="*/ 1807285 w 1807285"/>
              <a:gd name="connsiteY0" fmla="*/ 387275 h 646995"/>
              <a:gd name="connsiteX1" fmla="*/ 1764254 w 1807285"/>
              <a:gd name="connsiteY1" fmla="*/ 441064 h 646995"/>
              <a:gd name="connsiteX2" fmla="*/ 1570616 w 1807285"/>
              <a:gd name="connsiteY2" fmla="*/ 505610 h 646995"/>
              <a:gd name="connsiteX3" fmla="*/ 1247887 w 1807285"/>
              <a:gd name="connsiteY3" fmla="*/ 548640 h 646995"/>
              <a:gd name="connsiteX4" fmla="*/ 731520 w 1807285"/>
              <a:gd name="connsiteY4" fmla="*/ 645459 h 646995"/>
              <a:gd name="connsiteX5" fmla="*/ 408790 w 1807285"/>
              <a:gd name="connsiteY5" fmla="*/ 591671 h 646995"/>
              <a:gd name="connsiteX6" fmla="*/ 172122 w 1807285"/>
              <a:gd name="connsiteY6" fmla="*/ 387275 h 646995"/>
              <a:gd name="connsiteX7" fmla="*/ 64546 w 1807285"/>
              <a:gd name="connsiteY7" fmla="*/ 161365 h 646995"/>
              <a:gd name="connsiteX8" fmla="*/ 10757 w 1807285"/>
              <a:gd name="connsiteY8" fmla="*/ 53788 h 646995"/>
              <a:gd name="connsiteX9" fmla="*/ 0 w 1807285"/>
              <a:gd name="connsiteY9" fmla="*/ 0 h 64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7285" h="646995">
                <a:moveTo>
                  <a:pt x="1807285" y="387275"/>
                </a:moveTo>
                <a:cubicBezTo>
                  <a:pt x="1805492" y="404308"/>
                  <a:pt x="1803699" y="421342"/>
                  <a:pt x="1764254" y="441064"/>
                </a:cubicBezTo>
                <a:cubicBezTo>
                  <a:pt x="1724809" y="460787"/>
                  <a:pt x="1656677" y="487681"/>
                  <a:pt x="1570616" y="505610"/>
                </a:cubicBezTo>
                <a:cubicBezTo>
                  <a:pt x="1484555" y="523539"/>
                  <a:pt x="1387736" y="525332"/>
                  <a:pt x="1247887" y="548640"/>
                </a:cubicBezTo>
                <a:cubicBezTo>
                  <a:pt x="1108038" y="571948"/>
                  <a:pt x="871369" y="638287"/>
                  <a:pt x="731520" y="645459"/>
                </a:cubicBezTo>
                <a:cubicBezTo>
                  <a:pt x="591671" y="652631"/>
                  <a:pt x="502023" y="634702"/>
                  <a:pt x="408790" y="591671"/>
                </a:cubicBezTo>
                <a:cubicBezTo>
                  <a:pt x="315557" y="548640"/>
                  <a:pt x="229496" y="458993"/>
                  <a:pt x="172122" y="387275"/>
                </a:cubicBezTo>
                <a:cubicBezTo>
                  <a:pt x="114748" y="315557"/>
                  <a:pt x="91440" y="216946"/>
                  <a:pt x="64546" y="161365"/>
                </a:cubicBezTo>
                <a:cubicBezTo>
                  <a:pt x="37652" y="105784"/>
                  <a:pt x="21515" y="80682"/>
                  <a:pt x="10757" y="53788"/>
                </a:cubicBezTo>
                <a:cubicBezTo>
                  <a:pt x="-1" y="26894"/>
                  <a:pt x="-1" y="13447"/>
                  <a:pt x="0" y="0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24" y="239986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ый треугольник 9"/>
          <p:cNvSpPr/>
          <p:nvPr/>
        </p:nvSpPr>
        <p:spPr>
          <a:xfrm>
            <a:off x="2630891" y="731763"/>
            <a:ext cx="914400" cy="91440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5409901" y="3818965"/>
            <a:ext cx="2228028" cy="1097326"/>
          </a:xfrm>
          <a:custGeom>
            <a:avLst/>
            <a:gdLst>
              <a:gd name="connsiteX0" fmla="*/ 1195 w 2228028"/>
              <a:gd name="connsiteY0" fmla="*/ 0 h 1097326"/>
              <a:gd name="connsiteX1" fmla="*/ 11953 w 2228028"/>
              <a:gd name="connsiteY1" fmla="*/ 53788 h 1097326"/>
              <a:gd name="connsiteX2" fmla="*/ 87257 w 2228028"/>
              <a:gd name="connsiteY2" fmla="*/ 150607 h 1097326"/>
              <a:gd name="connsiteX3" fmla="*/ 151803 w 2228028"/>
              <a:gd name="connsiteY3" fmla="*/ 225910 h 1097326"/>
              <a:gd name="connsiteX4" fmla="*/ 313167 w 2228028"/>
              <a:gd name="connsiteY4" fmla="*/ 516367 h 1097326"/>
              <a:gd name="connsiteX5" fmla="*/ 474532 w 2228028"/>
              <a:gd name="connsiteY5" fmla="*/ 710004 h 1097326"/>
              <a:gd name="connsiteX6" fmla="*/ 754231 w 2228028"/>
              <a:gd name="connsiteY6" fmla="*/ 892884 h 1097326"/>
              <a:gd name="connsiteX7" fmla="*/ 1012414 w 2228028"/>
              <a:gd name="connsiteY7" fmla="*/ 1021976 h 1097326"/>
              <a:gd name="connsiteX8" fmla="*/ 1345901 w 2228028"/>
              <a:gd name="connsiteY8" fmla="*/ 1097280 h 1097326"/>
              <a:gd name="connsiteX9" fmla="*/ 1518024 w 2228028"/>
              <a:gd name="connsiteY9" fmla="*/ 1032734 h 1097326"/>
              <a:gd name="connsiteX10" fmla="*/ 1679388 w 2228028"/>
              <a:gd name="connsiteY10" fmla="*/ 1000461 h 1097326"/>
              <a:gd name="connsiteX11" fmla="*/ 1776207 w 2228028"/>
              <a:gd name="connsiteY11" fmla="*/ 935915 h 1097326"/>
              <a:gd name="connsiteX12" fmla="*/ 2098937 w 2228028"/>
              <a:gd name="connsiteY12" fmla="*/ 742277 h 1097326"/>
              <a:gd name="connsiteX13" fmla="*/ 2098937 w 2228028"/>
              <a:gd name="connsiteY13" fmla="*/ 742277 h 1097326"/>
              <a:gd name="connsiteX14" fmla="*/ 2228028 w 2228028"/>
              <a:gd name="connsiteY14" fmla="*/ 484094 h 1097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28028" h="1097326">
                <a:moveTo>
                  <a:pt x="1195" y="0"/>
                </a:moveTo>
                <a:cubicBezTo>
                  <a:pt x="-598" y="14343"/>
                  <a:pt x="-2391" y="28687"/>
                  <a:pt x="11953" y="53788"/>
                </a:cubicBezTo>
                <a:cubicBezTo>
                  <a:pt x="26297" y="78889"/>
                  <a:pt x="63949" y="121920"/>
                  <a:pt x="87257" y="150607"/>
                </a:cubicBezTo>
                <a:cubicBezTo>
                  <a:pt x="110565" y="179294"/>
                  <a:pt x="114151" y="164950"/>
                  <a:pt x="151803" y="225910"/>
                </a:cubicBezTo>
                <a:cubicBezTo>
                  <a:pt x="189455" y="286870"/>
                  <a:pt x="259379" y="435685"/>
                  <a:pt x="313167" y="516367"/>
                </a:cubicBezTo>
                <a:cubicBezTo>
                  <a:pt x="366955" y="597049"/>
                  <a:pt x="401021" y="647251"/>
                  <a:pt x="474532" y="710004"/>
                </a:cubicBezTo>
                <a:cubicBezTo>
                  <a:pt x="548043" y="772757"/>
                  <a:pt x="664584" y="840889"/>
                  <a:pt x="754231" y="892884"/>
                </a:cubicBezTo>
                <a:cubicBezTo>
                  <a:pt x="843878" y="944879"/>
                  <a:pt x="913802" y="987910"/>
                  <a:pt x="1012414" y="1021976"/>
                </a:cubicBezTo>
                <a:cubicBezTo>
                  <a:pt x="1111026" y="1056042"/>
                  <a:pt x="1261633" y="1095487"/>
                  <a:pt x="1345901" y="1097280"/>
                </a:cubicBezTo>
                <a:cubicBezTo>
                  <a:pt x="1430169" y="1099073"/>
                  <a:pt x="1462443" y="1048871"/>
                  <a:pt x="1518024" y="1032734"/>
                </a:cubicBezTo>
                <a:cubicBezTo>
                  <a:pt x="1573605" y="1016598"/>
                  <a:pt x="1636358" y="1016597"/>
                  <a:pt x="1679388" y="1000461"/>
                </a:cubicBezTo>
                <a:cubicBezTo>
                  <a:pt x="1722418" y="984325"/>
                  <a:pt x="1706282" y="978946"/>
                  <a:pt x="1776207" y="935915"/>
                </a:cubicBezTo>
                <a:cubicBezTo>
                  <a:pt x="1846132" y="892884"/>
                  <a:pt x="2098937" y="742277"/>
                  <a:pt x="2098937" y="742277"/>
                </a:cubicBezTo>
                <a:lnTo>
                  <a:pt x="2098937" y="742277"/>
                </a:lnTo>
                <a:lnTo>
                  <a:pt x="2228028" y="484094"/>
                </a:ln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491" y="3535957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олилиния 24"/>
          <p:cNvSpPr/>
          <p:nvPr/>
        </p:nvSpPr>
        <p:spPr>
          <a:xfrm>
            <a:off x="1441525" y="3905026"/>
            <a:ext cx="2646381" cy="1178913"/>
          </a:xfrm>
          <a:custGeom>
            <a:avLst/>
            <a:gdLst>
              <a:gd name="connsiteX0" fmla="*/ 2646381 w 2646381"/>
              <a:gd name="connsiteY0" fmla="*/ 0 h 1178913"/>
              <a:gd name="connsiteX1" fmla="*/ 2323651 w 2646381"/>
              <a:gd name="connsiteY1" fmla="*/ 32273 h 1178913"/>
              <a:gd name="connsiteX2" fmla="*/ 2065468 w 2646381"/>
              <a:gd name="connsiteY2" fmla="*/ 129092 h 1178913"/>
              <a:gd name="connsiteX3" fmla="*/ 1667435 w 2646381"/>
              <a:gd name="connsiteY3" fmla="*/ 645459 h 1178913"/>
              <a:gd name="connsiteX4" fmla="*/ 1516828 w 2646381"/>
              <a:gd name="connsiteY4" fmla="*/ 839096 h 1178913"/>
              <a:gd name="connsiteX5" fmla="*/ 1226371 w 2646381"/>
              <a:gd name="connsiteY5" fmla="*/ 978946 h 1178913"/>
              <a:gd name="connsiteX6" fmla="*/ 806823 w 2646381"/>
              <a:gd name="connsiteY6" fmla="*/ 1140310 h 1178913"/>
              <a:gd name="connsiteX7" fmla="*/ 290456 w 2646381"/>
              <a:gd name="connsiteY7" fmla="*/ 1172583 h 1178913"/>
              <a:gd name="connsiteX8" fmla="*/ 43030 w 2646381"/>
              <a:gd name="connsiteY8" fmla="*/ 1043492 h 1178913"/>
              <a:gd name="connsiteX9" fmla="*/ 64546 w 2646381"/>
              <a:gd name="connsiteY9" fmla="*/ 806823 h 1178913"/>
              <a:gd name="connsiteX10" fmla="*/ 53788 w 2646381"/>
              <a:gd name="connsiteY10" fmla="*/ 645459 h 1178913"/>
              <a:gd name="connsiteX11" fmla="*/ 0 w 2646381"/>
              <a:gd name="connsiteY11" fmla="*/ 580913 h 1178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46381" h="1178913">
                <a:moveTo>
                  <a:pt x="2646381" y="0"/>
                </a:moveTo>
                <a:cubicBezTo>
                  <a:pt x="2533425" y="5379"/>
                  <a:pt x="2420470" y="10758"/>
                  <a:pt x="2323651" y="32273"/>
                </a:cubicBezTo>
                <a:cubicBezTo>
                  <a:pt x="2226832" y="53788"/>
                  <a:pt x="2174837" y="26894"/>
                  <a:pt x="2065468" y="129092"/>
                </a:cubicBezTo>
                <a:cubicBezTo>
                  <a:pt x="1956099" y="231290"/>
                  <a:pt x="1667435" y="645459"/>
                  <a:pt x="1667435" y="645459"/>
                </a:cubicBezTo>
                <a:cubicBezTo>
                  <a:pt x="1575995" y="763793"/>
                  <a:pt x="1590339" y="783515"/>
                  <a:pt x="1516828" y="839096"/>
                </a:cubicBezTo>
                <a:cubicBezTo>
                  <a:pt x="1443317" y="894677"/>
                  <a:pt x="1344705" y="928744"/>
                  <a:pt x="1226371" y="978946"/>
                </a:cubicBezTo>
                <a:cubicBezTo>
                  <a:pt x="1108037" y="1029148"/>
                  <a:pt x="962809" y="1108037"/>
                  <a:pt x="806823" y="1140310"/>
                </a:cubicBezTo>
                <a:cubicBezTo>
                  <a:pt x="650837" y="1172583"/>
                  <a:pt x="417755" y="1188719"/>
                  <a:pt x="290456" y="1172583"/>
                </a:cubicBezTo>
                <a:cubicBezTo>
                  <a:pt x="163157" y="1156447"/>
                  <a:pt x="80682" y="1104452"/>
                  <a:pt x="43030" y="1043492"/>
                </a:cubicBezTo>
                <a:cubicBezTo>
                  <a:pt x="5378" y="982532"/>
                  <a:pt x="62753" y="873162"/>
                  <a:pt x="64546" y="806823"/>
                </a:cubicBezTo>
                <a:cubicBezTo>
                  <a:pt x="66339" y="740484"/>
                  <a:pt x="64546" y="683111"/>
                  <a:pt x="53788" y="645459"/>
                </a:cubicBezTo>
                <a:cubicBezTo>
                  <a:pt x="43030" y="607807"/>
                  <a:pt x="21515" y="594360"/>
                  <a:pt x="0" y="580913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30" y="3734619"/>
            <a:ext cx="88423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Полилиния 25"/>
          <p:cNvSpPr/>
          <p:nvPr/>
        </p:nvSpPr>
        <p:spPr>
          <a:xfrm>
            <a:off x="3528508" y="4001845"/>
            <a:ext cx="1097633" cy="2302192"/>
          </a:xfrm>
          <a:custGeom>
            <a:avLst/>
            <a:gdLst>
              <a:gd name="connsiteX0" fmla="*/ 1075765 w 1097633"/>
              <a:gd name="connsiteY0" fmla="*/ 0 h 2302192"/>
              <a:gd name="connsiteX1" fmla="*/ 978946 w 1097633"/>
              <a:gd name="connsiteY1" fmla="*/ 247426 h 2302192"/>
              <a:gd name="connsiteX2" fmla="*/ 968188 w 1097633"/>
              <a:gd name="connsiteY2" fmla="*/ 548640 h 2302192"/>
              <a:gd name="connsiteX3" fmla="*/ 925158 w 1097633"/>
              <a:gd name="connsiteY3" fmla="*/ 903642 h 2302192"/>
              <a:gd name="connsiteX4" fmla="*/ 957431 w 1097633"/>
              <a:gd name="connsiteY4" fmla="*/ 1108037 h 2302192"/>
              <a:gd name="connsiteX5" fmla="*/ 989704 w 1097633"/>
              <a:gd name="connsiteY5" fmla="*/ 1323190 h 2302192"/>
              <a:gd name="connsiteX6" fmla="*/ 1097280 w 1097633"/>
              <a:gd name="connsiteY6" fmla="*/ 1742739 h 2302192"/>
              <a:gd name="connsiteX7" fmla="*/ 1011219 w 1097633"/>
              <a:gd name="connsiteY7" fmla="*/ 2022437 h 2302192"/>
              <a:gd name="connsiteX8" fmla="*/ 699247 w 1097633"/>
              <a:gd name="connsiteY8" fmla="*/ 2216075 h 2302192"/>
              <a:gd name="connsiteX9" fmla="*/ 344245 w 1097633"/>
              <a:gd name="connsiteY9" fmla="*/ 2302136 h 2302192"/>
              <a:gd name="connsiteX10" fmla="*/ 118334 w 1097633"/>
              <a:gd name="connsiteY10" fmla="*/ 2205317 h 2302192"/>
              <a:gd name="connsiteX11" fmla="*/ 107577 w 1097633"/>
              <a:gd name="connsiteY11" fmla="*/ 2108499 h 2302192"/>
              <a:gd name="connsiteX12" fmla="*/ 32273 w 1097633"/>
              <a:gd name="connsiteY12" fmla="*/ 1721223 h 2302192"/>
              <a:gd name="connsiteX13" fmla="*/ 53788 w 1097633"/>
              <a:gd name="connsiteY13" fmla="*/ 1624404 h 2302192"/>
              <a:gd name="connsiteX14" fmla="*/ 0 w 1097633"/>
              <a:gd name="connsiteY14" fmla="*/ 1506070 h 2302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7633" h="2302192">
                <a:moveTo>
                  <a:pt x="1075765" y="0"/>
                </a:moveTo>
                <a:cubicBezTo>
                  <a:pt x="1036320" y="77993"/>
                  <a:pt x="996875" y="155986"/>
                  <a:pt x="978946" y="247426"/>
                </a:cubicBezTo>
                <a:cubicBezTo>
                  <a:pt x="961016" y="338866"/>
                  <a:pt x="977153" y="439271"/>
                  <a:pt x="968188" y="548640"/>
                </a:cubicBezTo>
                <a:cubicBezTo>
                  <a:pt x="959223" y="658009"/>
                  <a:pt x="926951" y="810409"/>
                  <a:pt x="925158" y="903642"/>
                </a:cubicBezTo>
                <a:cubicBezTo>
                  <a:pt x="923365" y="996875"/>
                  <a:pt x="946673" y="1038112"/>
                  <a:pt x="957431" y="1108037"/>
                </a:cubicBezTo>
                <a:cubicBezTo>
                  <a:pt x="968189" y="1177962"/>
                  <a:pt x="966396" y="1217406"/>
                  <a:pt x="989704" y="1323190"/>
                </a:cubicBezTo>
                <a:cubicBezTo>
                  <a:pt x="1013012" y="1428974"/>
                  <a:pt x="1093694" y="1626198"/>
                  <a:pt x="1097280" y="1742739"/>
                </a:cubicBezTo>
                <a:cubicBezTo>
                  <a:pt x="1100866" y="1859280"/>
                  <a:pt x="1077558" y="1943548"/>
                  <a:pt x="1011219" y="2022437"/>
                </a:cubicBezTo>
                <a:cubicBezTo>
                  <a:pt x="944880" y="2101326"/>
                  <a:pt x="810409" y="2169459"/>
                  <a:pt x="699247" y="2216075"/>
                </a:cubicBezTo>
                <a:cubicBezTo>
                  <a:pt x="588085" y="2262692"/>
                  <a:pt x="441064" y="2303929"/>
                  <a:pt x="344245" y="2302136"/>
                </a:cubicBezTo>
                <a:cubicBezTo>
                  <a:pt x="247426" y="2300343"/>
                  <a:pt x="157779" y="2237590"/>
                  <a:pt x="118334" y="2205317"/>
                </a:cubicBezTo>
                <a:cubicBezTo>
                  <a:pt x="78889" y="2173044"/>
                  <a:pt x="121921" y="2189181"/>
                  <a:pt x="107577" y="2108499"/>
                </a:cubicBezTo>
                <a:cubicBezTo>
                  <a:pt x="93233" y="2027817"/>
                  <a:pt x="41238" y="1801906"/>
                  <a:pt x="32273" y="1721223"/>
                </a:cubicBezTo>
                <a:cubicBezTo>
                  <a:pt x="23308" y="1640541"/>
                  <a:pt x="59167" y="1660263"/>
                  <a:pt x="53788" y="1624404"/>
                </a:cubicBezTo>
                <a:cubicBezTo>
                  <a:pt x="48409" y="1588545"/>
                  <a:pt x="24204" y="1547307"/>
                  <a:pt x="0" y="1506070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157" y="4731164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Полилиния 26"/>
          <p:cNvSpPr/>
          <p:nvPr/>
        </p:nvSpPr>
        <p:spPr>
          <a:xfrm>
            <a:off x="4830153" y="3991087"/>
            <a:ext cx="1229589" cy="2499232"/>
          </a:xfrm>
          <a:custGeom>
            <a:avLst/>
            <a:gdLst>
              <a:gd name="connsiteX0" fmla="*/ 96849 w 1229589"/>
              <a:gd name="connsiteY0" fmla="*/ 0 h 2499232"/>
              <a:gd name="connsiteX1" fmla="*/ 96849 w 1229589"/>
              <a:gd name="connsiteY1" fmla="*/ 376518 h 2499232"/>
              <a:gd name="connsiteX2" fmla="*/ 64576 w 1229589"/>
              <a:gd name="connsiteY2" fmla="*/ 666974 h 2499232"/>
              <a:gd name="connsiteX3" fmla="*/ 21546 w 1229589"/>
              <a:gd name="connsiteY3" fmla="*/ 903642 h 2499232"/>
              <a:gd name="connsiteX4" fmla="*/ 31 w 1229589"/>
              <a:gd name="connsiteY4" fmla="*/ 1484555 h 2499232"/>
              <a:gd name="connsiteX5" fmla="*/ 21546 w 1229589"/>
              <a:gd name="connsiteY5" fmla="*/ 2108499 h 2499232"/>
              <a:gd name="connsiteX6" fmla="*/ 139880 w 1229589"/>
              <a:gd name="connsiteY6" fmla="*/ 2205318 h 2499232"/>
              <a:gd name="connsiteX7" fmla="*/ 344275 w 1229589"/>
              <a:gd name="connsiteY7" fmla="*/ 2388198 h 2499232"/>
              <a:gd name="connsiteX8" fmla="*/ 753066 w 1229589"/>
              <a:gd name="connsiteY8" fmla="*/ 2495774 h 2499232"/>
              <a:gd name="connsiteX9" fmla="*/ 871400 w 1229589"/>
              <a:gd name="connsiteY9" fmla="*/ 2452744 h 2499232"/>
              <a:gd name="connsiteX10" fmla="*/ 1129583 w 1229589"/>
              <a:gd name="connsiteY10" fmla="*/ 2259106 h 2499232"/>
              <a:gd name="connsiteX11" fmla="*/ 1140341 w 1229589"/>
              <a:gd name="connsiteY11" fmla="*/ 2140772 h 2499232"/>
              <a:gd name="connsiteX12" fmla="*/ 1183372 w 1229589"/>
              <a:gd name="connsiteY12" fmla="*/ 2022438 h 2499232"/>
              <a:gd name="connsiteX13" fmla="*/ 1226402 w 1229589"/>
              <a:gd name="connsiteY13" fmla="*/ 1893346 h 2499232"/>
              <a:gd name="connsiteX14" fmla="*/ 1226402 w 1229589"/>
              <a:gd name="connsiteY14" fmla="*/ 1861073 h 2499232"/>
              <a:gd name="connsiteX15" fmla="*/ 1226402 w 1229589"/>
              <a:gd name="connsiteY15" fmla="*/ 1796527 h 249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29589" h="2499232">
                <a:moveTo>
                  <a:pt x="96849" y="0"/>
                </a:moveTo>
                <a:cubicBezTo>
                  <a:pt x="99538" y="132678"/>
                  <a:pt x="102228" y="265356"/>
                  <a:pt x="96849" y="376518"/>
                </a:cubicBezTo>
                <a:cubicBezTo>
                  <a:pt x="91470" y="487680"/>
                  <a:pt x="77126" y="579120"/>
                  <a:pt x="64576" y="666974"/>
                </a:cubicBezTo>
                <a:cubicBezTo>
                  <a:pt x="52026" y="754828"/>
                  <a:pt x="32304" y="767378"/>
                  <a:pt x="21546" y="903642"/>
                </a:cubicBezTo>
                <a:cubicBezTo>
                  <a:pt x="10788" y="1039906"/>
                  <a:pt x="31" y="1283746"/>
                  <a:pt x="31" y="1484555"/>
                </a:cubicBezTo>
                <a:cubicBezTo>
                  <a:pt x="31" y="1685364"/>
                  <a:pt x="-1762" y="1988372"/>
                  <a:pt x="21546" y="2108499"/>
                </a:cubicBezTo>
                <a:cubicBezTo>
                  <a:pt x="44854" y="2228626"/>
                  <a:pt x="86092" y="2158702"/>
                  <a:pt x="139880" y="2205318"/>
                </a:cubicBezTo>
                <a:cubicBezTo>
                  <a:pt x="193668" y="2251934"/>
                  <a:pt x="242077" y="2339789"/>
                  <a:pt x="344275" y="2388198"/>
                </a:cubicBezTo>
                <a:cubicBezTo>
                  <a:pt x="446473" y="2436607"/>
                  <a:pt x="665212" y="2485016"/>
                  <a:pt x="753066" y="2495774"/>
                </a:cubicBezTo>
                <a:cubicBezTo>
                  <a:pt x="840920" y="2506532"/>
                  <a:pt x="808647" y="2492189"/>
                  <a:pt x="871400" y="2452744"/>
                </a:cubicBezTo>
                <a:cubicBezTo>
                  <a:pt x="934153" y="2413299"/>
                  <a:pt x="1084760" y="2311101"/>
                  <a:pt x="1129583" y="2259106"/>
                </a:cubicBezTo>
                <a:cubicBezTo>
                  <a:pt x="1174406" y="2207111"/>
                  <a:pt x="1131376" y="2180217"/>
                  <a:pt x="1140341" y="2140772"/>
                </a:cubicBezTo>
                <a:cubicBezTo>
                  <a:pt x="1149306" y="2101327"/>
                  <a:pt x="1169029" y="2063676"/>
                  <a:pt x="1183372" y="2022438"/>
                </a:cubicBezTo>
                <a:cubicBezTo>
                  <a:pt x="1197715" y="1981200"/>
                  <a:pt x="1219230" y="1920240"/>
                  <a:pt x="1226402" y="1893346"/>
                </a:cubicBezTo>
                <a:cubicBezTo>
                  <a:pt x="1233574" y="1866452"/>
                  <a:pt x="1226402" y="1861073"/>
                  <a:pt x="1226402" y="1861073"/>
                </a:cubicBezTo>
                <a:lnTo>
                  <a:pt x="1226402" y="1796527"/>
                </a:ln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807" y="4941168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Полилиния 27"/>
          <p:cNvSpPr/>
          <p:nvPr/>
        </p:nvSpPr>
        <p:spPr>
          <a:xfrm>
            <a:off x="5884433" y="2076226"/>
            <a:ext cx="1871831" cy="1204856"/>
          </a:xfrm>
          <a:custGeom>
            <a:avLst/>
            <a:gdLst>
              <a:gd name="connsiteX0" fmla="*/ 0 w 1871831"/>
              <a:gd name="connsiteY0" fmla="*/ 1204856 h 1204856"/>
              <a:gd name="connsiteX1" fmla="*/ 710005 w 1871831"/>
              <a:gd name="connsiteY1" fmla="*/ 1129553 h 1204856"/>
              <a:gd name="connsiteX2" fmla="*/ 892885 w 1871831"/>
              <a:gd name="connsiteY2" fmla="*/ 1054249 h 1204856"/>
              <a:gd name="connsiteX3" fmla="*/ 1269402 w 1871831"/>
              <a:gd name="connsiteY3" fmla="*/ 968188 h 1204856"/>
              <a:gd name="connsiteX4" fmla="*/ 1441525 w 1871831"/>
              <a:gd name="connsiteY4" fmla="*/ 849854 h 1204856"/>
              <a:gd name="connsiteX5" fmla="*/ 1710466 w 1871831"/>
              <a:gd name="connsiteY5" fmla="*/ 559398 h 1204856"/>
              <a:gd name="connsiteX6" fmla="*/ 1828800 w 1871831"/>
              <a:gd name="connsiteY6" fmla="*/ 236668 h 1204856"/>
              <a:gd name="connsiteX7" fmla="*/ 1839558 w 1871831"/>
              <a:gd name="connsiteY7" fmla="*/ 129092 h 1204856"/>
              <a:gd name="connsiteX8" fmla="*/ 1871831 w 1871831"/>
              <a:gd name="connsiteY8" fmla="*/ 0 h 1204856"/>
              <a:gd name="connsiteX9" fmla="*/ 1871831 w 1871831"/>
              <a:gd name="connsiteY9" fmla="*/ 0 h 1204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1831" h="1204856">
                <a:moveTo>
                  <a:pt x="0" y="1204856"/>
                </a:moveTo>
                <a:cubicBezTo>
                  <a:pt x="280595" y="1179755"/>
                  <a:pt x="561191" y="1154654"/>
                  <a:pt x="710005" y="1129553"/>
                </a:cubicBezTo>
                <a:cubicBezTo>
                  <a:pt x="858819" y="1104452"/>
                  <a:pt x="799652" y="1081143"/>
                  <a:pt x="892885" y="1054249"/>
                </a:cubicBezTo>
                <a:cubicBezTo>
                  <a:pt x="986118" y="1027355"/>
                  <a:pt x="1177962" y="1002254"/>
                  <a:pt x="1269402" y="968188"/>
                </a:cubicBezTo>
                <a:cubicBezTo>
                  <a:pt x="1360842" y="934122"/>
                  <a:pt x="1368014" y="917986"/>
                  <a:pt x="1441525" y="849854"/>
                </a:cubicBezTo>
                <a:cubicBezTo>
                  <a:pt x="1515036" y="781722"/>
                  <a:pt x="1645920" y="661596"/>
                  <a:pt x="1710466" y="559398"/>
                </a:cubicBezTo>
                <a:cubicBezTo>
                  <a:pt x="1775012" y="457200"/>
                  <a:pt x="1807285" y="308386"/>
                  <a:pt x="1828800" y="236668"/>
                </a:cubicBezTo>
                <a:cubicBezTo>
                  <a:pt x="1850315" y="164950"/>
                  <a:pt x="1832386" y="168537"/>
                  <a:pt x="1839558" y="129092"/>
                </a:cubicBezTo>
                <a:cubicBezTo>
                  <a:pt x="1846730" y="89647"/>
                  <a:pt x="1871831" y="0"/>
                  <a:pt x="1871831" y="0"/>
                </a:cubicBezTo>
                <a:lnTo>
                  <a:pt x="1871831" y="0"/>
                </a:ln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>
            <a:off x="7308304" y="1212776"/>
            <a:ext cx="914400" cy="91440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82" y="2667356"/>
            <a:ext cx="442716" cy="626499"/>
          </a:xfrm>
          <a:prstGeom prst="rect">
            <a:avLst/>
          </a:prstGeom>
        </p:spPr>
      </p:pic>
      <p:pic>
        <p:nvPicPr>
          <p:cNvPr id="1024" name="Рисунок 10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33" y="4001845"/>
            <a:ext cx="474154" cy="670987"/>
          </a:xfrm>
          <a:prstGeom prst="rect">
            <a:avLst/>
          </a:prstGeom>
        </p:spPr>
      </p:pic>
      <p:pic>
        <p:nvPicPr>
          <p:cNvPr id="1025" name="Рисунок 10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269" y="5031370"/>
            <a:ext cx="446594" cy="631987"/>
          </a:xfrm>
          <a:prstGeom prst="rect">
            <a:avLst/>
          </a:prstGeom>
        </p:spPr>
      </p:pic>
      <p:pic>
        <p:nvPicPr>
          <p:cNvPr id="1048" name="Рисунок 10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020" y="5200271"/>
            <a:ext cx="410065" cy="580293"/>
          </a:xfrm>
          <a:prstGeom prst="rect">
            <a:avLst/>
          </a:prstGeom>
        </p:spPr>
      </p:pic>
      <p:pic>
        <p:nvPicPr>
          <p:cNvPr id="1049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520" y="2372648"/>
            <a:ext cx="360653" cy="52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51" name="Прямая соединительная линия 1050"/>
          <p:cNvCxnSpPr/>
          <p:nvPr/>
        </p:nvCxnSpPr>
        <p:spPr>
          <a:xfrm flipH="1" flipV="1">
            <a:off x="3563888" y="2348880"/>
            <a:ext cx="253082" cy="16725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2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2737">
            <a:off x="4031828" y="2159855"/>
            <a:ext cx="304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51356">
            <a:off x="3778192" y="2123697"/>
            <a:ext cx="304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786" y="2197090"/>
            <a:ext cx="304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5" name="Picture 2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26197">
            <a:off x="5292547" y="2088780"/>
            <a:ext cx="304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2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85820">
            <a:off x="5529983" y="2316152"/>
            <a:ext cx="304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8" name="Рисунок 105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903" y="3901499"/>
            <a:ext cx="384993" cy="544814"/>
          </a:xfrm>
          <a:prstGeom prst="rect">
            <a:avLst/>
          </a:prstGeom>
        </p:spPr>
      </p:pic>
      <p:pic>
        <p:nvPicPr>
          <p:cNvPr id="1062" name="Рисунок 10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19" y="1023240"/>
            <a:ext cx="375883" cy="5319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1640" y="6014020"/>
            <a:ext cx="7452032" cy="6480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7" name="Рисунок 10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066" y="5925091"/>
            <a:ext cx="424669" cy="600959"/>
          </a:xfrm>
          <a:prstGeom prst="rect">
            <a:avLst/>
          </a:prstGeom>
        </p:spPr>
      </p:pic>
      <p:pic>
        <p:nvPicPr>
          <p:cNvPr id="1059" name="Рисунок 105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39" y="5909733"/>
            <a:ext cx="449898" cy="636661"/>
          </a:xfrm>
          <a:prstGeom prst="rect">
            <a:avLst/>
          </a:prstGeom>
        </p:spPr>
      </p:pic>
      <p:pic>
        <p:nvPicPr>
          <p:cNvPr id="1061" name="Рисунок 106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90" y="6098101"/>
            <a:ext cx="443510" cy="627623"/>
          </a:xfrm>
          <a:prstGeom prst="rect">
            <a:avLst/>
          </a:prstGeom>
        </p:spPr>
      </p:pic>
      <p:pic>
        <p:nvPicPr>
          <p:cNvPr id="1047" name="Рисунок 104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09" y="6021759"/>
            <a:ext cx="387713" cy="548663"/>
          </a:xfrm>
          <a:prstGeom prst="rect">
            <a:avLst/>
          </a:prstGeom>
        </p:spPr>
      </p:pic>
      <p:pic>
        <p:nvPicPr>
          <p:cNvPr id="1063" name="Рисунок 106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491" y="1536862"/>
            <a:ext cx="483888" cy="55933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818" y="594807"/>
            <a:ext cx="408416" cy="577961"/>
          </a:xfrm>
          <a:prstGeom prst="rect">
            <a:avLst/>
          </a:prstGeom>
        </p:spPr>
      </p:pic>
      <p:pic>
        <p:nvPicPr>
          <p:cNvPr id="1060" name="Рисунок 105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409" y="6153508"/>
            <a:ext cx="408416" cy="577961"/>
          </a:xfrm>
          <a:prstGeom prst="rect">
            <a:avLst/>
          </a:prstGeom>
        </p:spPr>
      </p:pic>
      <p:pic>
        <p:nvPicPr>
          <p:cNvPr id="1046" name="Рисунок 104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269" y="6025267"/>
            <a:ext cx="390369" cy="55242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10" y="6111725"/>
            <a:ext cx="385048" cy="5448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997548"/>
            <a:ext cx="457218" cy="64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8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9.78487E-7 L -0.04392 -0.26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5" y="-13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8087E-6 L 0.31875 -0.1198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-5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6632E-6 L -0.18907 -0.470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2" y="-23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5406E-6 L 0.26024 -0.3127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156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0571E-6 L -0.35538 -0.734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78" y="-367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42193E-6 L 0.03577 -0.6493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" y="-3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1321E-8 L -0.22309 -0.806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63" y="-40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125E-7 L -0.51337 -0.138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77" y="-69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120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мой нубук</cp:lastModifiedBy>
  <cp:revision>55</cp:revision>
  <dcterms:modified xsi:type="dcterms:W3CDTF">2017-07-16T09:40:00Z</dcterms:modified>
</cp:coreProperties>
</file>