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4" autoAdjust="0"/>
    <p:restoredTop sz="94669" autoAdjust="0"/>
  </p:normalViewPr>
  <p:slideViewPr>
    <p:cSldViewPr>
      <p:cViewPr varScale="1">
        <p:scale>
          <a:sx n="83" d="100"/>
          <a:sy n="83" d="100"/>
        </p:scale>
        <p:origin x="-97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FC4B-F563-4316-9537-42F843CBC732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BCCD0-D882-4E8A-B4A5-7BE32EE51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20C99-30FC-4DB3-9729-5FA12C298CE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EFF21-C57E-4DD4-ADC0-3AA0215D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0AA1-A1E5-4893-A504-D4E0EBC65CC3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EC4E1-60AF-4302-A9BE-AFD7A03F6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B1DF-C676-40E7-A2BA-E883F445E4F2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CEC6-3C25-47A6-9270-1432A85B0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C0F70-4CC2-4150-8A4C-09EE421D2F8A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2417D-4D94-4027-AEDE-6B174AB73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EA0E4-7D23-4B8F-8D48-E2B900907181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568D9-1448-41A0-B042-DCBE41AD4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94C4D-60EC-466C-8895-D88B9478F816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76F3-278A-4A6B-A70F-AFBDC79C6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D3E4-B9DC-43F7-86D6-484F0813C60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F1B54-2333-4571-86E7-860F6513E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F6DA3-3DC3-478A-A1AE-A6583F37496C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4930A-C678-4DA7-98E5-A0895628B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6CD90-76A4-4C1D-A718-94E6590A037C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DD1DD-ED47-42A3-A126-2B5330F3E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52EC4-3C26-4948-BB67-99D0F8DC2024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13159-F25D-4FDC-A480-675164555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A171CF-4A2D-4B0D-84A1-6679893F2F2E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05D2AE-F7DD-4083-A86D-7329CAA63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1" r:id="rId1"/>
    <p:sldLayoutId id="2147483970" r:id="rId2"/>
    <p:sldLayoutId id="2147483972" r:id="rId3"/>
    <p:sldLayoutId id="2147483969" r:id="rId4"/>
    <p:sldLayoutId id="2147483968" r:id="rId5"/>
    <p:sldLayoutId id="2147483967" r:id="rId6"/>
    <p:sldLayoutId id="2147483966" r:id="rId7"/>
    <p:sldLayoutId id="2147483965" r:id="rId8"/>
    <p:sldLayoutId id="2147483964" r:id="rId9"/>
    <p:sldLayoutId id="2147483963" r:id="rId10"/>
    <p:sldLayoutId id="21474839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rointellekt.com/articles/&#1082;&#1086;&#1085;&#1092;&#1091;&#1094;&#1080;&#1080;-&#1080;-&#1077;&#1075;&#1086;-&#1091;&#1095;&#1077;&#1085;&#1080;&#1077;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229600" cy="27774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Культурный человек</a:t>
            </a:r>
            <a:br>
              <a:rPr lang="ru-RU" dirty="0" smtClean="0"/>
            </a:br>
            <a:r>
              <a:rPr lang="ru-RU" dirty="0" smtClean="0"/>
              <a:t>по учениям Конфуция.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5805488"/>
            <a:ext cx="6400800" cy="1752600"/>
          </a:xfrm>
        </p:spPr>
        <p:txBody>
          <a:bodyPr/>
          <a:lstStyle/>
          <a:p>
            <a:pPr eaLnBrk="1" hangingPunct="1"/>
            <a:r>
              <a:rPr lang="ru-RU" smtClean="0"/>
              <a:t>Подготовила Гермакова С. 9А</a:t>
            </a:r>
            <a:endParaRPr lang="ru-RU" smtClean="0">
              <a:latin typeface="Arial" charset="0"/>
            </a:endParaRPr>
          </a:p>
          <a:p>
            <a:pPr eaLnBrk="1" hangingPunct="1"/>
            <a:r>
              <a:rPr lang="ru-RU" smtClean="0">
                <a:latin typeface="Arial" charset="0"/>
              </a:rPr>
              <a:t>Руководитель: ГромоваЕ.В.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0"/>
            <a:ext cx="9793088" cy="155679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Биография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1600200"/>
            <a:ext cx="6273800" cy="470852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5663" y="549275"/>
            <a:ext cx="7432675" cy="5572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33513" y="1196975"/>
            <a:ext cx="627697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Идеальный человек, по мнению мудреца.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12576" y="1126027"/>
            <a:ext cx="9577064" cy="5760640"/>
          </a:xfrm>
          <a:prstGeom prst="wedgeRoundRectCallout">
            <a:avLst/>
          </a:prstGeo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</a:t>
            </a:r>
            <a:r>
              <a:rPr lang="ru-RU" sz="3800" b="1" dirty="0">
                <a:ln w="50800"/>
                <a:solidFill>
                  <a:schemeClr val="bg1">
                    <a:shade val="50000"/>
                  </a:schemeClr>
                </a:solidFill>
              </a:rPr>
              <a:t>Благородный муж думает, прежде всего, о девяти вещах - о том, чтобы видеть ясно, чтобы слушать четко, чтобы лицо было приветливым, чтобы речь была искренней, чтобы действия были осторожными. О необходимости спрашивать других, когда возникают сомнения, о необходимости помнить: о последствиях своего гнева и о справедливости, когда есть возможность извлечь пользу</a:t>
            </a:r>
            <a:r>
              <a:rPr lang="ru-RU" sz="3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».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800" b="1" dirty="0">
                <a:ln w="50800"/>
                <a:solidFill>
                  <a:schemeClr val="bg1">
                    <a:shade val="50000"/>
                  </a:schemeClr>
                </a:solidFill>
              </a:rPr>
              <a:t>Благородный муж должен иметь богатую внутреннюю культуру. Без духовной культуры человек не может стать благородным, это нереально. 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3608" y="404664"/>
            <a:ext cx="6984776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идеального человека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841500" y="2189163"/>
            <a:ext cx="1655763" cy="15573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1500" y="3716338"/>
            <a:ext cx="2952750" cy="1385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Культура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литература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00183">
            <a:off x="5330825" y="1816101"/>
            <a:ext cx="2249487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163" y="3716338"/>
            <a:ext cx="2959100" cy="1385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Человечность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милосердие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58750"/>
            <a:ext cx="9251950" cy="71405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- просвещённость, образованность, начитанность.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Милосердие - сострадательное, доброжелательное или заботливое отношение к другому человеку.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5163" y="2405063"/>
            <a:ext cx="27336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666234"/>
            <a:ext cx="360040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Источники: </a:t>
            </a:r>
            <a:r>
              <a:rPr lang="en-US" b="1" u="sng" dirty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http://prointellekt.com/articles/</a:t>
            </a:r>
            <a:r>
              <a:rPr lang="ru-RU" b="1" u="sng" dirty="0" err="1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конфуции</a:t>
            </a:r>
            <a:r>
              <a:rPr lang="ru-RU" b="1" u="sng" dirty="0">
                <a:ln w="50800"/>
                <a:solidFill>
                  <a:schemeClr val="bg1">
                    <a:shade val="50000"/>
                  </a:schemeClr>
                </a:solidFill>
                <a:hlinkClick r:id="rId2"/>
              </a:rPr>
              <a:t>-и-его-учение</a:t>
            </a:r>
            <a:endParaRPr lang="en-US" b="1" u="sng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https://ru.wikipedia.org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28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Культурный человек по учениям Конфуция.</dc:title>
  <cp:lastModifiedBy>елена</cp:lastModifiedBy>
  <cp:revision>8</cp:revision>
  <dcterms:modified xsi:type="dcterms:W3CDTF">2017-10-10T16:48:30Z</dcterms:modified>
</cp:coreProperties>
</file>