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6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153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6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814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37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654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240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605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667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67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6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5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49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1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99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3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238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4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BC6840-F8C7-4144-80AC-B2D188119F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F645A3-3BDC-4082-81AD-4D660739D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4192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042556" y="593766"/>
            <a:ext cx="9117569" cy="3791965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Проэкт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по профессионально-трудовому обучению</a:t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Романова Анатолия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9 класс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7517" y="4385732"/>
            <a:ext cx="6543304" cy="2300076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solidFill>
                  <a:srgbClr val="00B050"/>
                </a:solidFill>
              </a:rPr>
              <a:t>Русская матрешка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34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51"/>
    </mc:Choice>
    <mc:Fallback xmlns="">
      <p:transition spd="slow" advTm="815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Экологическое обоснование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201392" y="2142067"/>
            <a:ext cx="6567055" cy="434186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entury Schoolbook" pitchFamily="18" charset="0"/>
              </a:rPr>
              <a:t>Мое изделие экологически безопасно, изготовлено из натурального дерева березы, процесс изготовления не вредит окружающей  природе и людям.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023" y="2141537"/>
            <a:ext cx="4085112" cy="4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562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85009"/>
            <a:ext cx="10131425" cy="1472540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FF00"/>
                </a:solidFill>
              </a:rPr>
              <a:t>Итог работы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4306234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Century Schoolbook" pitchFamily="18" charset="0"/>
              </a:rPr>
              <a:t>Задуманный мною проект выполнен</a:t>
            </a:r>
          </a:p>
          <a:p>
            <a:r>
              <a:rPr lang="ru-RU" sz="3200" dirty="0" smtClean="0">
                <a:latin typeface="Century Schoolbook" pitchFamily="18" charset="0"/>
              </a:rPr>
              <a:t>Я считаю что провел очень большой труд.</a:t>
            </a:r>
          </a:p>
          <a:p>
            <a:r>
              <a:rPr lang="ru-RU" sz="3200" dirty="0" smtClean="0">
                <a:latin typeface="Century Schoolbook" pitchFamily="18" charset="0"/>
              </a:rPr>
              <a:t>Я </a:t>
            </a:r>
            <a:r>
              <a:rPr lang="ru-RU" sz="3200" dirty="0">
                <a:latin typeface="Century Schoolbook" pitchFamily="18" charset="0"/>
              </a:rPr>
              <a:t>очень доволен  результатом своей </a:t>
            </a:r>
            <a:r>
              <a:rPr lang="ru-RU" sz="3200" dirty="0" smtClean="0">
                <a:latin typeface="Century Schoolbook" pitchFamily="18" charset="0"/>
              </a:rPr>
              <a:t>работы, думаю что моя матрешка понравится всем в нашей школе.</a:t>
            </a:r>
            <a:endParaRPr lang="ru-RU" sz="3200" dirty="0">
              <a:latin typeface="Century Schoolbook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48" y="2141538"/>
            <a:ext cx="4025736" cy="454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052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044" y="1"/>
            <a:ext cx="859773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073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66"/>
    </mc:Choice>
    <mc:Fallback xmlns="">
      <p:transition spd="slow" advTm="113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127" y="0"/>
            <a:ext cx="8857397" cy="66430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8492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58"/>
    </mc:Choice>
    <mc:Fallback xmlns="">
      <p:transition spd="slow" advTm="79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1262" y="558141"/>
            <a:ext cx="10708863" cy="103315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Актуальность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8758" y="2030680"/>
            <a:ext cx="10851367" cy="4334493"/>
          </a:xfrm>
        </p:spPr>
        <p:txBody>
          <a:bodyPr>
            <a:normAutofit fontScale="92500" lnSpcReduction="10000"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3200" dirty="0" smtClean="0"/>
              <a:t>На уроках профессионально-трудового обучения  я заинтересовался художественной обработкой древесины, резьбой по дереву.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3200" dirty="0" smtClean="0"/>
              <a:t>Я долго думал что изготовить, изучил журналы «мой любимый дом», «современный дом и офис» и нашел в старом журнале «строитель» матрешку.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3200" dirty="0" smtClean="0"/>
              <a:t>В интернете я смотрел как изготавливают матрешку.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3200" dirty="0" smtClean="0"/>
              <a:t>Изображение на матрешке придумали сами с учителем.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ru-RU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70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</a:rPr>
              <a:t>материал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Для своей матрешки я выбрал древесину осины она более мягкая в обработке и есть у нас в пилораме.</a:t>
            </a:r>
            <a:endParaRPr lang="ru-RU" sz="4000" dirty="0"/>
          </a:p>
        </p:txBody>
      </p:sp>
      <p:pic>
        <p:nvPicPr>
          <p:cNvPr id="7" name="Объект 6" descr="Похожее изображение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8047" y="2141538"/>
            <a:ext cx="4842494" cy="3649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9520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FF00"/>
                </a:solidFill>
              </a:rPr>
              <a:t>Оборудование</a:t>
            </a: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0070" y="1885071"/>
            <a:ext cx="5186496" cy="348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IRBiS\Downloads\IMG_45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17919" y="2208627"/>
            <a:ext cx="4768948" cy="4065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9770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61258"/>
            <a:ext cx="10131425" cy="1520042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FF00"/>
                </a:solidFill>
              </a:rPr>
              <a:t>Инструменты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56311" y="1900052"/>
            <a:ext cx="6947065" cy="460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2395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61258"/>
            <a:ext cx="10131425" cy="712519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FFFF00"/>
                </a:solidFill>
              </a:rPr>
              <a:t>Технологическая карта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411453"/>
              </p:ext>
            </p:extLst>
          </p:nvPr>
        </p:nvGraphicFramePr>
        <p:xfrm>
          <a:off x="685800" y="1235036"/>
          <a:ext cx="10940143" cy="5211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616"/>
                <a:gridCol w="3574472"/>
                <a:gridCol w="3225480"/>
                <a:gridCol w="3341575"/>
              </a:tblGrid>
              <a:tr h="6768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№п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Технологическая операция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Последовательность выполнения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Инструменты и оборудование</a:t>
                      </a:r>
                    </a:p>
                  </a:txBody>
                  <a:tcPr/>
                </a:tc>
              </a:tr>
              <a:tr h="7639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рисунка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размеров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Карандаш, линейка, лист бумаги.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</a:tr>
              <a:tr h="7639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Подбор заготовки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Выбор материала и торцевание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Линейка, карандаш, ножовка.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</a:tr>
              <a:tr h="442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Придать издели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ю нужную форму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на токарном станке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Токарный станок, резцы.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</a:tr>
              <a:tr h="76398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Шлифование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Шлифуем поверхность на токарном станке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Токарный станок, наждачная шкурка.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</a:tr>
              <a:tr h="442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Шлифование торцов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Шлифуем торец матрешки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Наждачная шкурка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819" marR="96819"/>
                </a:tc>
              </a:tr>
              <a:tr h="442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Роспись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Нанесение рисунка, прорисовывание фона, прорисовывание деталей.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Карандаш, ластик, кисти разных размеров, краска гуашь.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2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Лакировка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Покрытие матрешки лаком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Кисть, лак бесцветный.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229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1112322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FF00"/>
                </a:solidFill>
                <a:latin typeface="Comic Sans MS" pitchFamily="66" charset="0"/>
              </a:rPr>
              <a:t>Экономический расчет</a:t>
            </a:r>
            <a:endParaRPr lang="ru-RU" sz="4800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736182"/>
              </p:ext>
            </p:extLst>
          </p:nvPr>
        </p:nvGraphicFramePr>
        <p:xfrm>
          <a:off x="685800" y="2141538"/>
          <a:ext cx="10131426" cy="4220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371"/>
                <a:gridCol w="5700156"/>
                <a:gridCol w="3418899"/>
              </a:tblGrid>
              <a:tr h="58978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 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38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Древесина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189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Электроэнергия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564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Кисть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39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Гуашь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626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Лак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356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9695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7979701</TotalTime>
  <Words>273</Words>
  <Application>Microsoft Office PowerPoint</Application>
  <PresentationFormat>Широкоэкранный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Schoolbook</vt:lpstr>
      <vt:lpstr>Comic Sans MS</vt:lpstr>
      <vt:lpstr>Times New Roman</vt:lpstr>
      <vt:lpstr>Небеса</vt:lpstr>
      <vt:lpstr>Проэкт   по профессионально-трудовому обучению Романова Анатолия  9 класс</vt:lpstr>
      <vt:lpstr>Презентация PowerPoint</vt:lpstr>
      <vt:lpstr>Презентация PowerPoint</vt:lpstr>
      <vt:lpstr>Актуальность</vt:lpstr>
      <vt:lpstr>материал</vt:lpstr>
      <vt:lpstr>Оборудование</vt:lpstr>
      <vt:lpstr>Инструменты</vt:lpstr>
      <vt:lpstr>Технологическая карта</vt:lpstr>
      <vt:lpstr>Экономический расчет</vt:lpstr>
      <vt:lpstr>Экологическое обоснование</vt:lpstr>
      <vt:lpstr>Итог работы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Светик</cp:lastModifiedBy>
  <cp:revision>16</cp:revision>
  <dcterms:created xsi:type="dcterms:W3CDTF">2017-01-30T14:07:33Z</dcterms:created>
  <dcterms:modified xsi:type="dcterms:W3CDTF">2017-10-10T07:12:28Z</dcterms:modified>
</cp:coreProperties>
</file>