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1" r:id="rId4"/>
    <p:sldId id="262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5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6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92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81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20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7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6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0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5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9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98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02C3-AFEC-4061-ADC2-172BB09010F8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345B1-A5D8-414E-BB8B-B7116BBCF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7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Н поздравления с др\ramka-zavitushki-listiki-sm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611560"/>
            <a:ext cx="6172200" cy="1512168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prstClr val="black"/>
                </a:solidFill>
              </a:rPr>
              <a:t>Методическая рекомендация</a:t>
            </a:r>
            <a:br>
              <a:rPr lang="ru-RU" sz="2900" b="1" dirty="0">
                <a:solidFill>
                  <a:prstClr val="black"/>
                </a:solidFill>
              </a:rPr>
            </a:br>
            <a:r>
              <a:rPr lang="ru-RU" sz="320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«Как правильно организовать и провести дидактическую игру»</a:t>
            </a:r>
            <a:endParaRPr lang="ru-RU" sz="32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2696" y="2411760"/>
            <a:ext cx="5544616" cy="640871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Организация дидактических игр педагогом осуществляется в трех основных направлениях: </a:t>
            </a:r>
            <a:endParaRPr lang="ru-RU" sz="28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8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ln w="1016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подготовка </a:t>
            </a:r>
            <a:r>
              <a:rPr lang="ru-RU" sz="2400" b="1" i="1" dirty="0">
                <a:ln w="1016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 проведению дидактической игры, </a:t>
            </a:r>
            <a:endParaRPr lang="ru-RU" sz="2400" b="1" i="1" dirty="0" smtClean="0">
              <a:ln w="10160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400" b="1" i="1" dirty="0" smtClean="0">
              <a:ln w="10160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проведение дидактической игры,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ln w="1016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анализ дидактической игры.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86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Н поздравления с др\ramka-zavitushki-listiki-sm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467544"/>
            <a:ext cx="6172200" cy="1584176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prstClr val="black"/>
                </a:solidFill>
              </a:rPr>
              <a:t>Методическая рекомендация</a:t>
            </a:r>
            <a:br>
              <a:rPr lang="ru-RU" sz="2900" b="1" dirty="0">
                <a:solidFill>
                  <a:prstClr val="black"/>
                </a:solidFill>
              </a:rPr>
            </a:br>
            <a:r>
              <a:rPr lang="ru-RU" sz="320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«Как правильно организовать и провести дидактическую игру»</a:t>
            </a:r>
            <a:endParaRPr lang="ru-RU" sz="32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2676" y="2195738"/>
            <a:ext cx="5832648" cy="662473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sz="2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В </a:t>
            </a:r>
            <a:r>
              <a:rPr lang="ru-RU" sz="2600" b="1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подготовку к проведению дидактической игры входят</a:t>
            </a:r>
            <a:r>
              <a:rPr lang="ru-RU" sz="2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:</a:t>
            </a:r>
            <a:endParaRPr lang="ru-RU" sz="2600" b="1" dirty="0" smtClean="0">
              <a:ln>
                <a:solidFill>
                  <a:schemeClr val="bg1">
                    <a:lumMod val="5000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/>
              <a:t>отбор игры в соответствии с задачами воспитания и </a:t>
            </a:r>
            <a:r>
              <a:rPr lang="ru-RU" sz="2400" i="1" dirty="0" smtClean="0"/>
              <a:t>обучения;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 smtClean="0"/>
              <a:t>определение </a:t>
            </a:r>
            <a:r>
              <a:rPr lang="ru-RU" sz="2400" i="1" dirty="0"/>
              <a:t>наиболее удобного времени проведения дидактической игры;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/>
              <a:t>выбор места для игры, где дети могут спокойно играть, не мешать другим</a:t>
            </a:r>
            <a:r>
              <a:rPr lang="ru-RU" sz="2400" i="1" dirty="0" smtClean="0"/>
              <a:t>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/>
              <a:t>подготовка необходимого дидактического материала для выбранной игры;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/>
              <a:t>подготовка к игре самого воспитателя: он должен изучить и осмыслить весь ход игры, свое место в игре, методы руководства игрой;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i="1" dirty="0"/>
              <a:t>подготовка к игре детей: обогащение их знаниями, представлениями о предметах, необходимыми для решения игровой задачи</a:t>
            </a:r>
            <a:r>
              <a:rPr lang="ru-RU" sz="2400" i="1" dirty="0" smtClean="0"/>
              <a:t>.</a:t>
            </a:r>
          </a:p>
          <a:p>
            <a:pPr marL="0" indent="0" algn="just">
              <a:buNone/>
            </a:pPr>
            <a:endParaRPr lang="ru-RU" sz="2200" dirty="0"/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1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Н поздравления с др\ramka-zavitushki-listiki-sm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539552"/>
            <a:ext cx="6172200" cy="1584176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prstClr val="black"/>
                </a:solidFill>
              </a:rPr>
              <a:t>Методическая рекомендация</a:t>
            </a:r>
            <a:br>
              <a:rPr lang="ru-RU" sz="2900" b="1" dirty="0">
                <a:solidFill>
                  <a:prstClr val="black"/>
                </a:solidFill>
              </a:rPr>
            </a:br>
            <a:r>
              <a:rPr lang="ru-RU" sz="320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«Как правильно организовать и провести дидактическую игру»</a:t>
            </a:r>
            <a:endParaRPr lang="ru-RU" sz="32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6672" y="2267744"/>
            <a:ext cx="5868652" cy="648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Проведение </a:t>
            </a:r>
            <a:r>
              <a:rPr lang="ru-RU" sz="24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</a:rPr>
              <a:t>дидактических игр включает: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200" i="1" dirty="0"/>
              <a:t>ознакомление детей с содержанием игры, с дидактическим материалом, который будет использован в игре;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200" i="1" dirty="0"/>
              <a:t>объяснение хода и правил игры;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200" i="1" dirty="0"/>
              <a:t>показ игровых действий, в процессе которого воспитатель учит детей правильно выполнять действие, </a:t>
            </a:r>
            <a:endParaRPr lang="ru-RU" sz="2200" i="1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200" i="1" dirty="0"/>
              <a:t>определение роли воспитателя в игре, его участие в качестве играющего, болельщика или арбитра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200" i="1" dirty="0"/>
              <a:t>подведение итогов игры, по результатам, которых дети добиваются в игре, можно судить об ее эффективности, о том, будет ли она с интересом использоваться в самостоятель</a:t>
            </a:r>
            <a:r>
              <a:rPr lang="ru-RU" sz="2200" dirty="0"/>
              <a:t>ной </a:t>
            </a:r>
            <a:r>
              <a:rPr lang="ru-RU" sz="2200" i="1" dirty="0"/>
              <a:t>игровой деятельности ребят</a:t>
            </a:r>
            <a:r>
              <a:rPr lang="ru-RU" sz="2200" dirty="0" smtClean="0"/>
              <a:t>.</a:t>
            </a:r>
            <a:endParaRPr lang="ru-RU" sz="37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2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Н поздравления с др\ramka-zavitushki-listiki-sm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539552"/>
            <a:ext cx="6172200" cy="1584176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prstClr val="black"/>
                </a:solidFill>
              </a:rPr>
              <a:t>Методическая рекомендация</a:t>
            </a:r>
            <a:br>
              <a:rPr lang="ru-RU" sz="2900" b="1" dirty="0">
                <a:solidFill>
                  <a:prstClr val="black"/>
                </a:solidFill>
              </a:rPr>
            </a:br>
            <a:r>
              <a:rPr lang="ru-RU" sz="320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«Как правильно организовать и провести дидактическую игру»</a:t>
            </a:r>
            <a:endParaRPr lang="ru-RU" sz="32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6672" y="2363755"/>
            <a:ext cx="5976664" cy="64567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/>
                <a:ea typeface="Calibri"/>
                <a:cs typeface="Times New Roman"/>
              </a:rPr>
              <a:t>Анализ проведенной игры направлен </a:t>
            </a: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/>
                <a:ea typeface="Calibri"/>
                <a:cs typeface="Times New Roman"/>
              </a:rPr>
              <a:t>на: 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i="1" dirty="0" smtClean="0">
                <a:effectLst/>
                <a:ea typeface="Calibri"/>
                <a:cs typeface="Times New Roman"/>
              </a:rPr>
              <a:t>выявление </a:t>
            </a:r>
            <a:r>
              <a:rPr lang="ru-RU" sz="2400" i="1" dirty="0" smtClean="0">
                <a:effectLst/>
                <a:ea typeface="Calibri"/>
                <a:cs typeface="Times New Roman"/>
              </a:rPr>
              <a:t>приемов ее подготовки и проведения: какие приемы оказались эффективными в достижении поставленной цели, что не сработало и почему. </a:t>
            </a:r>
            <a:endParaRPr lang="ru-RU" sz="2400" i="1" dirty="0" smtClean="0">
              <a:effectLst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i="1" dirty="0">
                <a:ea typeface="Calibri"/>
                <a:cs typeface="Times New Roman"/>
              </a:rPr>
              <a:t>в</a:t>
            </a:r>
            <a:r>
              <a:rPr lang="ru-RU" sz="2400" i="1" dirty="0" smtClean="0">
                <a:effectLst/>
                <a:ea typeface="Calibri"/>
                <a:cs typeface="Times New Roman"/>
              </a:rPr>
              <a:t>ыявление индивидуальные </a:t>
            </a:r>
            <a:r>
              <a:rPr lang="ru-RU" sz="2400" i="1" dirty="0" smtClean="0">
                <a:effectLst/>
                <a:ea typeface="Calibri"/>
                <a:cs typeface="Times New Roman"/>
              </a:rPr>
              <a:t>особенности в поведении и характере детей и, значит, правильно организовать индивидуальную работу с ними.</a:t>
            </a:r>
            <a:endParaRPr lang="ru-RU" sz="2400" i="1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3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265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Методическая рекомендация «Как правильно организовать и провести дидактическую игру»</vt:lpstr>
      <vt:lpstr>Методическая рекомендация «Как правильно организовать и провести дидактическую игру»</vt:lpstr>
      <vt:lpstr>Методическая рекомендация «Как правильно организовать и провести дидактическую игру»</vt:lpstr>
      <vt:lpstr>Методическая рекомендация «Как правильно организовать и провести дидактическую игру»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Ляйсан</dc:creator>
  <cp:lastModifiedBy>Ляйсан</cp:lastModifiedBy>
  <cp:revision>11</cp:revision>
  <dcterms:created xsi:type="dcterms:W3CDTF">2017-10-10T13:38:27Z</dcterms:created>
  <dcterms:modified xsi:type="dcterms:W3CDTF">2017-10-10T20:24:27Z</dcterms:modified>
</cp:coreProperties>
</file>