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4B34-7D09-4456-80BE-F2701DF7084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13AF1-AD39-4C14-B8B7-D822DC998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4B34-7D09-4456-80BE-F2701DF7084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13AF1-AD39-4C14-B8B7-D822DC998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4B34-7D09-4456-80BE-F2701DF7084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13AF1-AD39-4C14-B8B7-D822DC998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4B34-7D09-4456-80BE-F2701DF7084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13AF1-AD39-4C14-B8B7-D822DC998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4B34-7D09-4456-80BE-F2701DF7084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13AF1-AD39-4C14-B8B7-D822DC998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4B34-7D09-4456-80BE-F2701DF7084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13AF1-AD39-4C14-B8B7-D822DC998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4B34-7D09-4456-80BE-F2701DF7084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13AF1-AD39-4C14-B8B7-D822DC998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4B34-7D09-4456-80BE-F2701DF7084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13AF1-AD39-4C14-B8B7-D822DC998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4B34-7D09-4456-80BE-F2701DF7084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13AF1-AD39-4C14-B8B7-D822DC998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4B34-7D09-4456-80BE-F2701DF7084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13AF1-AD39-4C14-B8B7-D822DC998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34B34-7D09-4456-80BE-F2701DF7084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13AF1-AD39-4C14-B8B7-D822DC998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34B34-7D09-4456-80BE-F2701DF7084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13AF1-AD39-4C14-B8B7-D822DC998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ds03.infourok.ru/uploads/ex/103f/0000103e-3e628a24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Мини- проект</a:t>
            </a:r>
            <a:b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«Страницы творчества»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43804" cy="2328882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Подготовили воспитатели</a:t>
            </a:r>
          </a:p>
          <a:p>
            <a:pPr algn="r"/>
            <a:r>
              <a:rPr lang="ru-RU" sz="1800" dirty="0">
                <a:solidFill>
                  <a:srgbClr val="FF0000"/>
                </a:solidFill>
                <a:latin typeface="Comic Sans MS" pitchFamily="66" charset="0"/>
              </a:rPr>
              <a:t>в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торой младшей группы №8:</a:t>
            </a:r>
          </a:p>
          <a:p>
            <a:pPr algn="r"/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Гладкова И.В.</a:t>
            </a:r>
          </a:p>
          <a:p>
            <a:pPr algn="r"/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Елисеева Е.Е.</a:t>
            </a:r>
            <a:endParaRPr lang="ru-RU" sz="1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ds03.infourok.ru/uploads/ex/103f/0000103e-3e628a24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14290"/>
            <a:ext cx="8286808" cy="6143668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Comic Sans MS" pitchFamily="66" charset="0"/>
              </a:rPr>
              <a:t>5 страница</a:t>
            </a:r>
          </a:p>
          <a:p>
            <a:r>
              <a:rPr lang="ru-RU" sz="1400" b="1" dirty="0" smtClean="0">
                <a:solidFill>
                  <a:schemeClr val="bg1"/>
                </a:solidFill>
                <a:latin typeface="Comic Sans MS" pitchFamily="66" charset="0"/>
              </a:rPr>
              <a:t>Развлечение «День рождение воздушного шарика»</a:t>
            </a:r>
          </a:p>
          <a:p>
            <a:r>
              <a:rPr lang="ru-RU" sz="1400" b="1" dirty="0" smtClean="0">
                <a:solidFill>
                  <a:schemeClr val="bg1"/>
                </a:solidFill>
                <a:latin typeface="Comic Sans MS" pitchFamily="66" charset="0"/>
              </a:rPr>
              <a:t>(совместно со 2 группой)</a:t>
            </a:r>
          </a:p>
          <a:p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7170" name="Picture 2" descr="G:\ФОТО 2 ЛУНТИК\DSCF00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3528392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ФОТО 2 ЛУНТИК\DSCF00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4748" y="1196752"/>
            <a:ext cx="3611893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:\ФОТО 2 ЛУНТИК\DSCF00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812" y="4077072"/>
            <a:ext cx="3020147" cy="2265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G:\ФОТО ЛУНТИК\DSCF9987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95936" y="4087447"/>
            <a:ext cx="4180705" cy="197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70" name="Picture 6" descr="https://ds03.infourok.ru/uploads/ex/103f/0000103e-3e628a24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8194" name="Picture 2" descr="G:\ФОТО 2 ЛУНТИК\DSCF00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G:\ФОТО ЛУНТИК\DSCF999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22496"/>
            <a:ext cx="259228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G:\ФОТО 2 ЛУНТИК\DSCF0038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91880" y="3822754"/>
            <a:ext cx="3024336" cy="227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G:\ФОТО 2 ЛУНТИК\DSCF004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233" y="3933056"/>
            <a:ext cx="1869672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G:\ФОТО 2 ЛУНТИК\DSCF0040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092280" y="3169599"/>
            <a:ext cx="1237226" cy="268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ds03.infourok.ru/uploads/ex/103f/0000103e-3e628a24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42984"/>
            <a:ext cx="8072494" cy="4929222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Дети должны жить в мире красоты, игры, сказки, музыки, рисунка, фантазии, 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творчества</a:t>
            </a:r>
            <a:r>
              <a:rPr lang="ru-RU" dirty="0">
                <a:solidFill>
                  <a:srgbClr val="FF0000"/>
                </a:solidFill>
              </a:rPr>
              <a:t>.</a:t>
            </a:r>
            <a:endParaRPr lang="ru-RU" dirty="0" smtClean="0"/>
          </a:p>
          <a:p>
            <a:pPr algn="r"/>
            <a:r>
              <a:rPr lang="ru-RU" i="1" dirty="0" smtClean="0"/>
              <a:t> </a:t>
            </a:r>
            <a:r>
              <a:rPr lang="ru-RU" sz="1800" i="1" dirty="0">
                <a:solidFill>
                  <a:srgbClr val="FF0000"/>
                </a:solidFill>
              </a:rPr>
              <a:t>Василий Сухомлинский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I:\DCIM\109NIKON\DSCN82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69929"/>
            <a:ext cx="2031690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DCIM\109NIKON\DSCN82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221088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DCIM\109NIKON\DSCN826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18173" y="2205377"/>
            <a:ext cx="2571750" cy="231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DCIM\109NIKON\DSCN826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56176" y="3990109"/>
            <a:ext cx="2520280" cy="214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ds03.infourok.ru/uploads/ex/103f/0000103e-3e628a24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285860"/>
            <a:ext cx="8072494" cy="485778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Цель:</a:t>
            </a:r>
          </a:p>
          <a:p>
            <a:pPr algn="l"/>
            <a:r>
              <a:rPr lang="ru-RU" sz="2000" dirty="0" smtClean="0"/>
              <a:t> </a:t>
            </a:r>
            <a:r>
              <a:rPr lang="ru-RU" sz="2000" b="1" dirty="0">
                <a:solidFill>
                  <a:srgbClr val="00B0F0"/>
                </a:solidFill>
              </a:rPr>
              <a:t>развитие творческого воображения у детей младшего возраста</a:t>
            </a:r>
            <a:r>
              <a:rPr lang="ru-RU" sz="2000" b="1" dirty="0" smtClean="0">
                <a:solidFill>
                  <a:srgbClr val="00B0F0"/>
                </a:solidFill>
              </a:rPr>
              <a:t>.</a:t>
            </a:r>
          </a:p>
          <a:p>
            <a:pPr algn="l"/>
            <a:endParaRPr lang="ru-RU" sz="2000" b="1" dirty="0">
              <a:solidFill>
                <a:srgbClr val="FF0000"/>
              </a:solidFill>
            </a:endParaRPr>
          </a:p>
          <a:p>
            <a:pPr algn="l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Задачи:</a:t>
            </a:r>
          </a:p>
          <a:p>
            <a:pPr algn="l"/>
            <a:r>
              <a:rPr lang="ru-RU" sz="2000" b="1" dirty="0">
                <a:solidFill>
                  <a:srgbClr val="00B0F0"/>
                </a:solidFill>
              </a:rPr>
              <a:t>Создавать условия для развития творческой активности детей младшего дошкольного </a:t>
            </a:r>
            <a:r>
              <a:rPr lang="ru-RU" sz="2000" b="1" dirty="0" smtClean="0">
                <a:solidFill>
                  <a:srgbClr val="00B0F0"/>
                </a:solidFill>
              </a:rPr>
              <a:t>возраста.</a:t>
            </a:r>
          </a:p>
          <a:p>
            <a:pPr algn="l"/>
            <a:r>
              <a:rPr lang="ru-RU" sz="2000" b="1" dirty="0" smtClean="0">
                <a:solidFill>
                  <a:srgbClr val="00B0F0"/>
                </a:solidFill>
              </a:rPr>
              <a:t>Учить видеть и понимать прекрасное в жизни и в искусстве. </a:t>
            </a:r>
          </a:p>
          <a:p>
            <a:pPr algn="l"/>
            <a:r>
              <a:rPr lang="ru-RU" sz="2000" b="1" dirty="0" smtClean="0">
                <a:solidFill>
                  <a:srgbClr val="00B0F0"/>
                </a:solidFill>
              </a:rPr>
              <a:t>Развивать эстетические чувства.</a:t>
            </a:r>
            <a:endParaRPr lang="ru-RU" sz="2000" b="1" dirty="0">
              <a:solidFill>
                <a:srgbClr val="00B0F0"/>
              </a:solidFill>
            </a:endParaRPr>
          </a:p>
        </p:txBody>
      </p:sp>
      <p:pic>
        <p:nvPicPr>
          <p:cNvPr id="15362" name="Picture 2" descr="http://topgorod.com/images/billboard/24/0754883b25df18892d103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786190"/>
            <a:ext cx="323683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ds03.infourok.ru/uploads/ex/103f/0000103e-3e628a24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42852"/>
            <a:ext cx="8001056" cy="585791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1 страница «Веселый карандаш»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8194" name="Picture 2" descr="http://zezete2.z.e.pic.centerblog.net/c35420fa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470658">
            <a:off x="955555" y="332656"/>
            <a:ext cx="955555" cy="1143008"/>
          </a:xfrm>
          <a:prstGeom prst="rect">
            <a:avLst/>
          </a:prstGeom>
          <a:noFill/>
        </p:spPr>
      </p:pic>
      <p:pic>
        <p:nvPicPr>
          <p:cNvPr id="8196" name="Picture 4" descr="http://simpleoffer.ru/new/44555-0-Nakleyka-Dva-karandash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40380">
            <a:off x="7288777" y="364742"/>
            <a:ext cx="1379392" cy="1357322"/>
          </a:xfrm>
          <a:prstGeom prst="rect">
            <a:avLst/>
          </a:prstGeom>
          <a:noFill/>
        </p:spPr>
      </p:pic>
      <p:pic>
        <p:nvPicPr>
          <p:cNvPr id="1027" name="Picture 3" descr="I:\DCIM\110NIKON\DSCN838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87142"/>
            <a:ext cx="2627784" cy="197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DCIM\110NIKON\DSCN838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56442"/>
            <a:ext cx="2268717" cy="170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DCIM\110NIKON\DSCN8389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89414" y="1268760"/>
            <a:ext cx="2773907" cy="1943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:\DCIM\110NIKON\DSCN8395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342" y="3933056"/>
            <a:ext cx="2596377" cy="194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I:\DCIM\110NIKON\DSCN8397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864262" y="3900620"/>
            <a:ext cx="2785867" cy="208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:\DCIM\110NIKON\DSCN8384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204208">
            <a:off x="3484240" y="3429000"/>
            <a:ext cx="2175520" cy="163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ds03.infourok.ru/uploads/ex/103f/0000103e-3e628a24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14290"/>
            <a:ext cx="8286808" cy="607223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2 страница «Фантазии без границ» 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Рисуем манкой</a:t>
            </a:r>
          </a:p>
          <a:p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sz="18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050" name="Picture 2" descr="I:\DCIM\108NIKON\DSCN809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71600" y="1183462"/>
            <a:ext cx="2849488" cy="224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:\DCIM\108NIKON\DSCN809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067944" y="1183463"/>
            <a:ext cx="2817598" cy="200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DCIM\108NIKON\DSCN8101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10592" y="3406864"/>
            <a:ext cx="3549855" cy="250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:\DCIM\106NIKON\DSCN755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6073">
            <a:off x="7095073" y="1347617"/>
            <a:ext cx="1807351" cy="135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:\DCIM\108NIKON\DSCN810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0813" y="3657967"/>
            <a:ext cx="2997131" cy="224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ds03.infourok.ru/uploads/ex/103f/0000103e-3e628a24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14290"/>
            <a:ext cx="8572528" cy="6286544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и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граем с кинетическим песком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" name="Picture 7" descr="I:\DCIM\108NIKON\DSCN81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45024"/>
            <a:ext cx="2700497" cy="202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:\DCIM\108NIKON\DSCN810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27584" y="1181212"/>
            <a:ext cx="3945098" cy="224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:\DCIM\108NIKON\DSCN8108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643981" y="2305106"/>
            <a:ext cx="2157552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:\DCIM\108NIKON\DSCN810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7621" y="1181212"/>
            <a:ext cx="2021971" cy="151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I:\DCIM\108NIKON\DSCN811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1741" y="3933056"/>
            <a:ext cx="3227851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ds03.infourok.ru/uploads/ex/103f/0000103e-3e628a24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14290"/>
            <a:ext cx="8572528" cy="6286544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bg1"/>
                </a:solidFill>
                <a:latin typeface="Comic Sans MS" pitchFamily="66" charset="0"/>
              </a:rPr>
              <a:t>р</a:t>
            </a: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исуем ладошками и лепим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5122" name="Picture 2" descr="I:\DCIM\109NIKON\DSCN82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325" y="1314714"/>
            <a:ext cx="2728243" cy="204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I:\DCIM\109NIKON\DSCN831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55826" y="1245290"/>
            <a:ext cx="2528342" cy="182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:\DCIM\109NIKON\DSCN825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3933056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I:\DCIM\109NIKON\DSCN825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55826" y="3412009"/>
            <a:ext cx="1916720" cy="262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:\DCIM\109NIKON\DSCN831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327585"/>
            <a:ext cx="2324562" cy="1743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I:\DCIM\109NIKON\DSCN8314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868144" y="3518805"/>
            <a:ext cx="2664296" cy="215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329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ds03.infourok.ru/uploads/ex/103f/0000103e-3e628a24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14290"/>
            <a:ext cx="8572528" cy="628654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3 страница «День театра»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147" name="Picture 3" descr="I:\DCIM\108NIKON\DSCN81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12976"/>
            <a:ext cx="2915816" cy="218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:\DCIM\109NIKON\DSCN826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1561" y="1052736"/>
            <a:ext cx="3096344" cy="266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I:\DCIM\109NIKON\DSCN829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20073" y="1196814"/>
            <a:ext cx="2952328" cy="237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:\DCIM\109NIKON\DSCN8289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372200" y="3861048"/>
            <a:ext cx="2447762" cy="214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I:\DCIM\109NIKON\DSCN828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90510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00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ds03.infourok.ru/uploads/ex/103f/0000103e-3e628a24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14290"/>
            <a:ext cx="8358246" cy="607223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</a:rPr>
              <a:t>4 страница «День мыльных пузырей»</a:t>
            </a:r>
            <a:endParaRPr lang="ru-RU" sz="1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" name="Picture 2" descr="I:\DCIM\108NIKON\DSCN811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27584" y="1268760"/>
            <a:ext cx="3384376" cy="242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I:\DCIM\108NIKON\DSCN81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1726" y="1474473"/>
            <a:ext cx="3086089" cy="231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:\DCIM\108NIKON\DSCN81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9060" y="3789040"/>
            <a:ext cx="3029051" cy="227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I:\DCIM\108NIKON\DSCN812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3193" y="3694229"/>
            <a:ext cx="3366120" cy="252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106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Мини- проект «Страницы творчества»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</cp:revision>
  <dcterms:created xsi:type="dcterms:W3CDTF">2017-08-15T12:10:05Z</dcterms:created>
  <dcterms:modified xsi:type="dcterms:W3CDTF">2017-10-09T20:38:45Z</dcterms:modified>
</cp:coreProperties>
</file>