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ИНА\YandexDisk\Скриншоты\2017-10-10_10-46-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004888"/>
            <a:ext cx="7572375" cy="537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93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ИНА\YandexDisk\Скриншоты\2017-10-10_10-53-3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795338"/>
            <a:ext cx="7524750" cy="526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22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ИНА\YandexDisk\Скриншоты\2017-10-10_10-48-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833438"/>
            <a:ext cx="7419975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20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ИНА\YandexDisk\Скриншоты\2017-10-10_10-49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620688"/>
            <a:ext cx="7477125" cy="534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17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ИНА\YandexDisk\Скриншоты\2017-10-10_10-49-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790575"/>
            <a:ext cx="7477125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954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ИНА\YandexDisk\Скриншоты\2017-10-10_10-50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866775"/>
            <a:ext cx="7419975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23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ИНА\YandexDisk\Скриншоты\2017-10-10_10-51-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862013"/>
            <a:ext cx="742950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96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ИНА\YandexDisk\Скриншоты\2017-10-10_10-51-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762000"/>
            <a:ext cx="74866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711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ИНА\YandexDisk\Скриншоты\2017-10-10_10-52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985838"/>
            <a:ext cx="7486650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23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ИНА\YandexDisk\Скриншоты\2017-10-10_10-52-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033463"/>
            <a:ext cx="7410450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249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ДИНА</dc:creator>
  <cp:lastModifiedBy>ДИНА</cp:lastModifiedBy>
  <cp:revision>1</cp:revision>
  <dcterms:created xsi:type="dcterms:W3CDTF">2017-10-10T07:54:04Z</dcterms:created>
  <dcterms:modified xsi:type="dcterms:W3CDTF">2017-10-10T08:01:50Z</dcterms:modified>
</cp:coreProperties>
</file>