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556792"/>
            <a:ext cx="7786867" cy="3960440"/>
          </a:xfrm>
        </p:spPr>
        <p:txBody>
          <a:bodyPr/>
          <a:lstStyle/>
          <a:p>
            <a:pPr algn="ctr"/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Нехимическая</a:t>
            </a:r>
            <a:b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зависимость</a:t>
            </a:r>
            <a:endParaRPr lang="ru-RU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63278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Зависимость от еды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451" y="731838"/>
            <a:ext cx="4471897" cy="3475037"/>
          </a:xfrm>
        </p:spPr>
      </p:pic>
    </p:spTree>
    <p:extLst>
      <p:ext uri="{BB962C8B-B14F-4D97-AF65-F5344CB8AC3E}">
        <p14:creationId xmlns:p14="http://schemas.microsoft.com/office/powerpoint/2010/main" val="4100864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Зависимость от диеты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669" y="731838"/>
            <a:ext cx="2787462" cy="3475037"/>
          </a:xfrm>
        </p:spPr>
      </p:pic>
    </p:spTree>
    <p:extLst>
      <p:ext uri="{BB962C8B-B14F-4D97-AF65-F5344CB8AC3E}">
        <p14:creationId xmlns:p14="http://schemas.microsoft.com/office/powerpoint/2010/main" val="1416490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Зависимость от азартных игр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6704"/>
            <a:ext cx="5472608" cy="3909005"/>
          </a:xfrm>
        </p:spPr>
      </p:pic>
    </p:spTree>
    <p:extLst>
      <p:ext uri="{BB962C8B-B14F-4D97-AF65-F5344CB8AC3E}">
        <p14:creationId xmlns:p14="http://schemas.microsoft.com/office/powerpoint/2010/main" val="146471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Зависимость от работы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356835"/>
            <a:ext cx="4247728" cy="3100841"/>
          </a:xfrm>
        </p:spPr>
      </p:pic>
    </p:spTree>
    <p:extLst>
      <p:ext uri="{BB962C8B-B14F-4D97-AF65-F5344CB8AC3E}">
        <p14:creationId xmlns:p14="http://schemas.microsoft.com/office/powerpoint/2010/main" val="848788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Зависимость от риска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478" y="731838"/>
            <a:ext cx="6177843" cy="3475037"/>
          </a:xfrm>
        </p:spPr>
      </p:pic>
    </p:spTree>
    <p:extLst>
      <p:ext uri="{BB962C8B-B14F-4D97-AF65-F5344CB8AC3E}">
        <p14:creationId xmlns:p14="http://schemas.microsoft.com/office/powerpoint/2010/main" val="2688654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Покупки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9261" y="731838"/>
            <a:ext cx="4088278" cy="3475037"/>
          </a:xfrm>
        </p:spPr>
      </p:pic>
    </p:spTree>
    <p:extLst>
      <p:ext uri="{BB962C8B-B14F-4D97-AF65-F5344CB8AC3E}">
        <p14:creationId xmlns:p14="http://schemas.microsoft.com/office/powerpoint/2010/main" val="4032833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Фанатизм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425" y="731838"/>
            <a:ext cx="5209950" cy="3475037"/>
          </a:xfrm>
        </p:spPr>
      </p:pic>
    </p:spTree>
    <p:extLst>
      <p:ext uri="{BB962C8B-B14F-4D97-AF65-F5344CB8AC3E}">
        <p14:creationId xmlns:p14="http://schemas.microsoft.com/office/powerpoint/2010/main" val="29595886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</TotalTime>
  <Words>19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Нехимическая зависимость</vt:lpstr>
      <vt:lpstr>Зависимость от еды</vt:lpstr>
      <vt:lpstr>Зависимость от диеты</vt:lpstr>
      <vt:lpstr>Зависимость от азартных игр</vt:lpstr>
      <vt:lpstr>Зависимость от работы</vt:lpstr>
      <vt:lpstr>Зависимость от риска</vt:lpstr>
      <vt:lpstr>Покупки</vt:lpstr>
      <vt:lpstr>Фанатизм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Нехимическая зависимость</dc:title>
  <dc:creator>Admin</dc:creator>
  <cp:lastModifiedBy>Admin</cp:lastModifiedBy>
  <cp:revision>2</cp:revision>
  <dcterms:created xsi:type="dcterms:W3CDTF">2017-10-08T14:11:29Z</dcterms:created>
  <dcterms:modified xsi:type="dcterms:W3CDTF">2017-10-08T14:27:32Z</dcterms:modified>
</cp:coreProperties>
</file>