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4" r:id="rId3"/>
    <p:sldId id="256" r:id="rId4"/>
    <p:sldId id="257" r:id="rId5"/>
    <p:sldId id="260" r:id="rId6"/>
    <p:sldId id="258" r:id="rId7"/>
    <p:sldId id="261" r:id="rId8"/>
    <p:sldId id="262" r:id="rId9"/>
    <p:sldId id="263" r:id="rId10"/>
    <p:sldId id="259" r:id="rId11"/>
    <p:sldId id="272" r:id="rId12"/>
    <p:sldId id="266" r:id="rId13"/>
    <p:sldId id="267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C8E7F-B693-4F4D-A17C-2EAE95E2D2F8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75D5-188A-4B34-A2D7-26FA0F0CA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710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C8E7F-B693-4F4D-A17C-2EAE95E2D2F8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75D5-188A-4B34-A2D7-26FA0F0CA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688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C8E7F-B693-4F4D-A17C-2EAE95E2D2F8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75D5-188A-4B34-A2D7-26FA0F0CA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64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C8E7F-B693-4F4D-A17C-2EAE95E2D2F8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75D5-188A-4B34-A2D7-26FA0F0CA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090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C8E7F-B693-4F4D-A17C-2EAE95E2D2F8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75D5-188A-4B34-A2D7-26FA0F0CA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42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C8E7F-B693-4F4D-A17C-2EAE95E2D2F8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75D5-188A-4B34-A2D7-26FA0F0CA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729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C8E7F-B693-4F4D-A17C-2EAE95E2D2F8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75D5-188A-4B34-A2D7-26FA0F0CA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149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C8E7F-B693-4F4D-A17C-2EAE95E2D2F8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75D5-188A-4B34-A2D7-26FA0F0CA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899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C8E7F-B693-4F4D-A17C-2EAE95E2D2F8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75D5-188A-4B34-A2D7-26FA0F0CA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343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C8E7F-B693-4F4D-A17C-2EAE95E2D2F8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75D5-188A-4B34-A2D7-26FA0F0CA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851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C8E7F-B693-4F4D-A17C-2EAE95E2D2F8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75D5-188A-4B34-A2D7-26FA0F0CA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664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C8E7F-B693-4F4D-A17C-2EAE95E2D2F8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D75D5-188A-4B34-A2D7-26FA0F0CA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9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/>
          <a:lstStyle/>
          <a:p>
            <a:r>
              <a:rPr lang="ru-RU" b="1" dirty="0"/>
              <a:t>Полезные ископаемые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941168"/>
            <a:ext cx="3744416" cy="158417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учитель начальных классов г. Сергиева Посада школа № 19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Штарклова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Ольга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имофеевн</a:t>
            </a:r>
            <a:r>
              <a:rPr lang="ru-RU" sz="2000" b="1" dirty="0" smtClean="0"/>
              <a:t>а  </a:t>
            </a:r>
            <a:endParaRPr lang="ru-RU" sz="20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556304"/>
            <a:ext cx="1241350" cy="1188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165618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772" y="4074765"/>
            <a:ext cx="2387128" cy="2369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828256"/>
            <a:ext cx="90170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716" y="1895698"/>
            <a:ext cx="1368152" cy="137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69" y="4687093"/>
            <a:ext cx="93345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634" y="3196359"/>
            <a:ext cx="1469167" cy="1490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013" y="2052730"/>
            <a:ext cx="1436737" cy="1468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835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Autofit/>
          </a:bodyPr>
          <a:lstStyle/>
          <a:p>
            <a:r>
              <a:rPr lang="ru-RU" sz="3600" dirty="0" smtClean="0"/>
              <a:t>Известняк может быть драгоценным камнем. Это - жемчуг </a:t>
            </a:r>
            <a:endParaRPr lang="ru-RU" sz="3600" dirty="0"/>
          </a:p>
        </p:txBody>
      </p:sp>
      <p:pic>
        <p:nvPicPr>
          <p:cNvPr id="4" name="Объект 3" descr="http://www.nkj.ru/upload/iblock/9cf5a392030e4ad87fc971f5b9d3c4f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3456384" cy="3820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жемчуг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832"/>
            <a:ext cx="3600400" cy="38201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191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r>
              <a:rPr lang="ru-RU" sz="3200" dirty="0" smtClean="0"/>
              <a:t>Торф – остатки растений, которые росли много тысяч лет назад, хорошо горит, его используют как топливо и удобрение для растений</a:t>
            </a:r>
            <a:endParaRPr lang="ru-RU" sz="3200" dirty="0"/>
          </a:p>
        </p:txBody>
      </p:sp>
      <p:pic>
        <p:nvPicPr>
          <p:cNvPr id="4" name="Объект 3" descr="Картинки по запросу торф картинки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3384376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торф картин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76872"/>
            <a:ext cx="3816424" cy="3888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Рабочая тетрадь с.30, № 4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36613"/>
          <a:ext cx="82296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/>
                <a:gridCol w="4899992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Из нее делают бензин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НЕФТЬ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 его помощью готовят обед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ГАЗ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Из</a:t>
                      </a:r>
                      <a:r>
                        <a:rPr lang="ru-RU" sz="2800" b="1" baseline="0" dirty="0" smtClean="0"/>
                        <a:t> нее делают кирпичи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ГЛИНА 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Из</a:t>
                      </a:r>
                      <a:r>
                        <a:rPr lang="ru-RU" sz="2800" b="1" baseline="0" dirty="0" smtClean="0"/>
                        <a:t> нее выплавляют сталь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РУДА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 ним играют дети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ПЕСОК 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Из него делают памятники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ГРАНИТ 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Его добывают на болотах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ТОРФ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8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Его</a:t>
                      </a:r>
                      <a:r>
                        <a:rPr lang="ru-RU" sz="2800" b="1" baseline="0" dirty="0" smtClean="0"/>
                        <a:t> добывают в шахтах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УГОЛЬ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9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Её добавляют</a:t>
                      </a:r>
                      <a:r>
                        <a:rPr lang="ru-RU" sz="2800" b="1" baseline="0" dirty="0" smtClean="0"/>
                        <a:t> в суп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СОЛЬ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Из него делают известь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ИЗВЕСТНЯК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26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Применение полезных ископаемых 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980728"/>
          <a:ext cx="8229600" cy="5449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15212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Название полезного ископаемого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Применяется в строительстве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Служит топливом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Применяется для получения металлов </a:t>
                      </a:r>
                      <a:endParaRPr lang="ru-RU" sz="2000" dirty="0"/>
                    </a:p>
                  </a:txBody>
                  <a:tcPr/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Глина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+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Известняк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+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Нефть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Песок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+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</a:tr>
              <a:tr h="78983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Природный газ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+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</a:tr>
              <a:tr h="78983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Железная руда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+</a:t>
                      </a:r>
                      <a:endParaRPr lang="ru-RU" sz="2400" b="1" dirty="0"/>
                    </a:p>
                  </a:txBody>
                  <a:tcPr/>
                </a:tc>
              </a:tr>
              <a:tr h="78983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Каменный уголь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+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060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Ключ к тесту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340768"/>
          <a:ext cx="8136904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Вопрос</a:t>
                      </a:r>
                      <a:r>
                        <a:rPr lang="ru-RU" sz="2800" b="1" baseline="0" dirty="0" smtClean="0"/>
                        <a:t>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Ответ 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1,5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Каменный уголь - шахта</a:t>
                      </a:r>
                    </a:p>
                    <a:p>
                      <a:pPr algn="ctr"/>
                      <a:r>
                        <a:rPr lang="ru-RU" sz="2800" b="1" dirty="0" smtClean="0"/>
                        <a:t>Нефть - скважина</a:t>
                      </a:r>
                    </a:p>
                    <a:p>
                      <a:pPr algn="ctr"/>
                      <a:r>
                        <a:rPr lang="ru-RU" sz="2800" b="1" dirty="0" smtClean="0"/>
                        <a:t>Глина - карьер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927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Практическая работа «Исследуем полезные ископаемые»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1268760"/>
          <a:ext cx="8229600" cy="5461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Название полезного ископаемого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Свойства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Гранит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Горная порода, зернистая, твердая, прочная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Известняк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Горная порода, белого, серого, желтого цвета; если капнуть каплю кислоты – шипит ( выделяется газ) </a:t>
                      </a:r>
                      <a:endParaRPr lang="ru-RU" b="1" dirty="0"/>
                    </a:p>
                  </a:txBody>
                  <a:tcPr/>
                </a:tc>
              </a:tr>
              <a:tr h="89379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Глина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Горная порода, мелкозернистая осадочная, бурого, желтого, белого и другого цвета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Каменный уголь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Горная порода, черного цвета, твердая, но хрупкая, горючая 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Нефть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Маслянистая жидкость темного цвета с запахом бензина, горючая 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Железная руда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Горная порода, твердая, притягивает металлические предметы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Песок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Горная порода, в виде крупинок, сыпучая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355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/>
          <a:lstStyle/>
          <a:p>
            <a:r>
              <a:rPr lang="ru-RU" dirty="0" smtClean="0"/>
              <a:t>Гранит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7848872" cy="45365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ртинки по запросу гранит картинки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888431" cy="5040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гранит картинк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87136"/>
            <a:ext cx="4213746" cy="5038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500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Известняк </a:t>
            </a:r>
            <a:endParaRPr lang="ru-RU" dirty="0"/>
          </a:p>
        </p:txBody>
      </p:sp>
      <p:pic>
        <p:nvPicPr>
          <p:cNvPr id="4" name="Объект 3" descr="Картинки по запросу известняк картинки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200800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400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Глина </a:t>
            </a:r>
            <a:endParaRPr lang="ru-RU" dirty="0"/>
          </a:p>
        </p:txBody>
      </p:sp>
      <p:pic>
        <p:nvPicPr>
          <p:cNvPr id="4" name="Объект 3" descr="Картинки по запросу глина картинки 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3672408" cy="4968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глина картинк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390" y="1268760"/>
            <a:ext cx="4248472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199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Каменный уголь </a:t>
            </a:r>
            <a:endParaRPr lang="ru-RU" dirty="0"/>
          </a:p>
        </p:txBody>
      </p:sp>
      <p:pic>
        <p:nvPicPr>
          <p:cNvPr id="4" name="Объект 3" descr="Картинки по запросу каменный уголь картинки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704855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292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Нефть </a:t>
            </a:r>
            <a:endParaRPr lang="ru-RU" dirty="0"/>
          </a:p>
        </p:txBody>
      </p:sp>
      <p:pic>
        <p:nvPicPr>
          <p:cNvPr id="4" name="Объект 3" descr="Картинки по запросу нефть картинки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7039297" cy="54080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07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Железная руда </a:t>
            </a:r>
            <a:endParaRPr lang="ru-RU" dirty="0"/>
          </a:p>
        </p:txBody>
      </p:sp>
      <p:pic>
        <p:nvPicPr>
          <p:cNvPr id="4" name="Объект 3" descr="Картинки по запросу железная руда картинки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960440" cy="4536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железная руда картинки 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007" y="1484784"/>
            <a:ext cx="3949433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075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Песок </a:t>
            </a:r>
            <a:endParaRPr lang="ru-RU" dirty="0"/>
          </a:p>
        </p:txBody>
      </p:sp>
      <p:pic>
        <p:nvPicPr>
          <p:cNvPr id="5" name="Рисунок 4" descr="Картинки по запросу песок картинки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898507" cy="482453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600201"/>
            <a:ext cx="5535710" cy="197281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073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281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Полезные ископаемые </vt:lpstr>
      <vt:lpstr>Практическая работа «Исследуем полезные ископаемые»</vt:lpstr>
      <vt:lpstr>Гранит </vt:lpstr>
      <vt:lpstr>Известняк </vt:lpstr>
      <vt:lpstr>Глина </vt:lpstr>
      <vt:lpstr>Каменный уголь </vt:lpstr>
      <vt:lpstr>Нефть </vt:lpstr>
      <vt:lpstr>Железная руда </vt:lpstr>
      <vt:lpstr>Песок </vt:lpstr>
      <vt:lpstr>Известняк может быть драгоценным камнем. Это - жемчуг </vt:lpstr>
      <vt:lpstr>Торф – остатки растений, которые росли много тысяч лет назад, хорошо горит, его используют как топливо и удобрение для растений</vt:lpstr>
      <vt:lpstr>Рабочая тетрадь с.30, № 4</vt:lpstr>
      <vt:lpstr>Применение полезных ископаемых  </vt:lpstr>
      <vt:lpstr>Ключ к тесту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Гранит</dc:title>
  <dc:creator>1</dc:creator>
  <cp:lastModifiedBy>1</cp:lastModifiedBy>
  <cp:revision>24</cp:revision>
  <dcterms:created xsi:type="dcterms:W3CDTF">2017-02-16T14:05:37Z</dcterms:created>
  <dcterms:modified xsi:type="dcterms:W3CDTF">2017-10-10T14:42:47Z</dcterms:modified>
</cp:coreProperties>
</file>