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8" r:id="rId3"/>
    <p:sldId id="263" r:id="rId4"/>
    <p:sldId id="259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7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231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83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260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725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66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52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854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512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31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09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71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59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09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786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83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00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03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6233E94-2F55-40D0-A276-9C42E079369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8CA5BA-0AC4-44A8-ACC7-99B262BA6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9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4766"/>
            <a:ext cx="10515600" cy="5602197"/>
          </a:xfrm>
        </p:spPr>
        <p:txBody>
          <a:bodyPr/>
          <a:lstStyle/>
          <a:p>
            <a:pPr marL="0" indent="0" algn="ctr">
              <a:buNone/>
            </a:pP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Мини-проект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правилам дорожного движения «Детям о правилах движения»</a:t>
            </a:r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ru-RU" dirty="0" smtClean="0"/>
              <a:t>ГБОУ </a:t>
            </a:r>
            <a:r>
              <a:rPr lang="ru-RU" dirty="0"/>
              <a:t>школа №2051 г. Москва</a:t>
            </a:r>
          </a:p>
          <a:p>
            <a:pPr marL="0" indent="0" algn="r">
              <a:buNone/>
            </a:pPr>
            <a:r>
              <a:rPr lang="ru-RU" dirty="0" smtClean="0"/>
              <a:t>Воспитатель</a:t>
            </a:r>
            <a:r>
              <a:rPr lang="ru-RU" dirty="0"/>
              <a:t>: Тараканова О.А., </a:t>
            </a:r>
            <a:r>
              <a:rPr lang="ru-RU" dirty="0" err="1"/>
              <a:t>Веробей</a:t>
            </a:r>
            <a:r>
              <a:rPr lang="ru-RU" dirty="0"/>
              <a:t> С.С.</a:t>
            </a:r>
          </a:p>
          <a:p>
            <a:pPr marL="0" indent="0" algn="r">
              <a:buNone/>
            </a:pPr>
            <a:r>
              <a:rPr lang="ru-RU" dirty="0"/>
              <a:t>Москва, 2017г.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86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532" y="827315"/>
            <a:ext cx="10515600" cy="58112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Проблема</a:t>
            </a:r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Высокий </a:t>
            </a:r>
            <a:r>
              <a:rPr lang="ru-RU" dirty="0"/>
              <a:t>уровень детского дорожно-транспортного травматизма в России во многом обусловлен недостаточной организацией профилактики, воспитания, обучения дошкольников основам безопасного дорожного движения в детском саду и семье. Многие родители сами не соблюдают правил дорожного движения, а иногда даже сознательно нарушают их. Не все родители объясняют детям, как нужно вести себя на дороге. Поэтому необходимо проводить системную работу с родителями, углублять знания безопасного поведения на дороге, заинтересовать взрослых вместе с детьми участвовать в мероприятиях по профилактике дорожно-транспортного травматизма, воспитывать дисциплинированность и сознательное выполнение правил дорожного движения.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087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3" y="496388"/>
            <a:ext cx="11625943" cy="5817325"/>
          </a:xfrm>
        </p:spPr>
      </p:pic>
    </p:spTree>
    <p:extLst>
      <p:ext uri="{BB962C8B-B14F-4D97-AF65-F5344CB8AC3E}">
        <p14:creationId xmlns:p14="http://schemas.microsoft.com/office/powerpoint/2010/main" val="917921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325" y="522514"/>
            <a:ext cx="10515600" cy="562573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Актуальность</a:t>
            </a:r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В </a:t>
            </a:r>
            <a:r>
              <a:rPr lang="ru-RU" dirty="0"/>
              <a:t>нашем мире все люди должны соблюдать определенные правила, одними из них являются правила дорожного движения. Виновниками дорожно-транспортных происшествий очень часто становятся дети, которые играют вблизи дорог, переходят улицу в неположенных местах, неправильно входят в транспортные средства и выходят из них. Дети дошкольного возраста еще не могут в полной мере ощутить опасность, подстерегающую их на дорогах и вблизи них.</a:t>
            </a:r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Поэтому </a:t>
            </a:r>
            <a:r>
              <a:rPr lang="ru-RU" dirty="0"/>
              <a:t>чем раньше ребенок познакомится с правилами дорожного движения, тем меньше вероятность, что он может пострадать проезжей части.</a:t>
            </a:r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Вот </a:t>
            </a:r>
            <a:r>
              <a:rPr lang="ru-RU" dirty="0"/>
              <a:t>почему с самого раннего возраста необходимо учить детей безопасному поведению на улицах, дорогах, в транспорте и правилам дорожного движения. В этом должны принимать участие и родители, и дошкольные учреждения, </a:t>
            </a:r>
            <a:r>
              <a:rPr lang="ru-RU" dirty="0" smtClean="0"/>
              <a:t>а</a:t>
            </a:r>
            <a:r>
              <a:rPr lang="en-US" dirty="0" smtClean="0"/>
              <a:t> </a:t>
            </a:r>
            <a:r>
              <a:rPr lang="ru-RU" dirty="0" smtClean="0"/>
              <a:t>также школа </a:t>
            </a:r>
            <a:r>
              <a:rPr lang="ru-RU" dirty="0"/>
              <a:t>и другие образовательные учреждения.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086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5" y="165462"/>
            <a:ext cx="11808823" cy="6692537"/>
          </a:xfrm>
        </p:spPr>
      </p:pic>
    </p:spTree>
    <p:extLst>
      <p:ext uri="{BB962C8B-B14F-4D97-AF65-F5344CB8AC3E}">
        <p14:creationId xmlns:p14="http://schemas.microsoft.com/office/powerpoint/2010/main" val="2166834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</TotalTime>
  <Words>32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2017-10-02T18:09:00Z</dcterms:created>
  <dcterms:modified xsi:type="dcterms:W3CDTF">2017-10-10T15:43:44Z</dcterms:modified>
</cp:coreProperties>
</file>