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1" r:id="rId3"/>
    <p:sldId id="272" r:id="rId4"/>
    <p:sldId id="273" r:id="rId5"/>
    <p:sldId id="266" r:id="rId6"/>
    <p:sldId id="267" r:id="rId7"/>
    <p:sldId id="269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232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24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A4404-2387-4A77-9354-75CDAB31AE9F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9DC5-93F8-402A-83CE-1E1B31649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03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A4404-2387-4A77-9354-75CDAB31AE9F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9DC5-93F8-402A-83CE-1E1B31649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436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A4404-2387-4A77-9354-75CDAB31AE9F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9DC5-93F8-402A-83CE-1E1B31649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278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A4404-2387-4A77-9354-75CDAB31AE9F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9DC5-93F8-402A-83CE-1E1B31649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293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A4404-2387-4A77-9354-75CDAB31AE9F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9DC5-93F8-402A-83CE-1E1B31649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281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A4404-2387-4A77-9354-75CDAB31AE9F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9DC5-93F8-402A-83CE-1E1B31649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786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A4404-2387-4A77-9354-75CDAB31AE9F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9DC5-93F8-402A-83CE-1E1B31649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843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A4404-2387-4A77-9354-75CDAB31AE9F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9DC5-93F8-402A-83CE-1E1B31649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873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A4404-2387-4A77-9354-75CDAB31AE9F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9DC5-93F8-402A-83CE-1E1B31649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938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A4404-2387-4A77-9354-75CDAB31AE9F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9DC5-93F8-402A-83CE-1E1B31649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759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A4404-2387-4A77-9354-75CDAB31AE9F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9DC5-93F8-402A-83CE-1E1B31649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159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A4404-2387-4A77-9354-75CDAB31AE9F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2B9DC5-93F8-402A-83CE-1E1B31649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753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9491" y="566058"/>
            <a:ext cx="10515600" cy="5625737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Цель</a:t>
            </a:r>
          </a:p>
          <a:p>
            <a:pPr marL="0" indent="0" algn="just">
              <a:buNone/>
            </a:pPr>
            <a:r>
              <a:rPr lang="ru-RU" dirty="0" smtClean="0"/>
              <a:t>	Формирование </a:t>
            </a:r>
            <a:r>
              <a:rPr lang="ru-RU" dirty="0"/>
              <a:t>и развитие у детей умений и навыков безопасного поведения в окружающей дорожно-транспортной среде.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4" t="6223" r="2667" b="5778"/>
          <a:stretch/>
        </p:blipFill>
        <p:spPr>
          <a:xfrm>
            <a:off x="2185851" y="1924593"/>
            <a:ext cx="8395064" cy="4833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134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43" y="330926"/>
            <a:ext cx="11486605" cy="6418217"/>
          </a:xfrm>
        </p:spPr>
      </p:pic>
    </p:spTree>
    <p:extLst>
      <p:ext uri="{BB962C8B-B14F-4D97-AF65-F5344CB8AC3E}">
        <p14:creationId xmlns:p14="http://schemas.microsoft.com/office/powerpoint/2010/main" val="1396898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2074" y="496389"/>
            <a:ext cx="10515600" cy="5451566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b="1" dirty="0"/>
              <a:t>Задачи:</a:t>
            </a:r>
          </a:p>
          <a:p>
            <a:pPr marL="0" indent="0">
              <a:buNone/>
            </a:pPr>
            <a:r>
              <a:rPr lang="ru-RU" dirty="0"/>
              <a:t>1. Обучать детей безопасному поведению в дорожной среде.</a:t>
            </a:r>
          </a:p>
          <a:p>
            <a:pPr marL="0" indent="0">
              <a:buNone/>
            </a:pPr>
            <a:r>
              <a:rPr lang="ru-RU" dirty="0"/>
              <a:t>2. Познакомить детей со значением дорожных знаков, научить понимать их схематическое изображение для правильной ориентации на улицах и дорогах.</a:t>
            </a:r>
          </a:p>
          <a:p>
            <a:pPr marL="0" indent="0">
              <a:buNone/>
            </a:pPr>
            <a:r>
              <a:rPr lang="ru-RU" dirty="0"/>
              <a:t>3. Формировать и развивать у детей целостное восприятие окружающей дорожной среды.</a:t>
            </a:r>
          </a:p>
          <a:p>
            <a:pPr marL="0" indent="0">
              <a:buNone/>
            </a:pPr>
            <a:r>
              <a:rPr lang="ru-RU" dirty="0"/>
              <a:t>4. Формировать у детей навыки и умения наблюдения за дорожной обстановкой и предвидеть опасные ситуации, умения обходить их, а в случае попадания в такие ситуации выходить из них с меньшим вредом для себя и окружающих.</a:t>
            </a:r>
          </a:p>
          <a:p>
            <a:pPr marL="0" indent="0">
              <a:buNone/>
            </a:pPr>
            <a:r>
              <a:rPr lang="ru-RU" dirty="0"/>
              <a:t>5. Расширять словарный запас детей по дорожной лексике.</a:t>
            </a:r>
          </a:p>
          <a:p>
            <a:pPr marL="0" indent="0">
              <a:buNone/>
            </a:pPr>
            <a:r>
              <a:rPr lang="ru-RU" dirty="0"/>
              <a:t>6. Воспитывать дисциплинированность и сознательное выполнение правил дорожного движения, культуру поведения в дорожно-транспортном процессе.</a:t>
            </a:r>
          </a:p>
          <a:p>
            <a:pPr marL="0" indent="0">
              <a:buNone/>
            </a:pPr>
            <a:r>
              <a:rPr lang="ru-RU" dirty="0"/>
              <a:t>7. Активизировать работу по пропаганде правил дорожного движения и безопасного образа жизни среди родителей.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7889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160" y="748937"/>
            <a:ext cx="10515600" cy="509451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/>
              <a:t>Краткая аннотация проекта</a:t>
            </a:r>
          </a:p>
          <a:p>
            <a:pPr marL="0" indent="0" algn="just">
              <a:buNone/>
            </a:pPr>
            <a:r>
              <a:rPr lang="ru-RU" dirty="0" smtClean="0"/>
              <a:t>	В </a:t>
            </a:r>
            <a:r>
              <a:rPr lang="ru-RU" dirty="0"/>
              <a:t>данном проекте представлено знакомство с основными правилами дорожного движения, обучение дошкольников осознанному поведению на дорогах, умение самостоятельно принимать решение в дорожной ситуации, выделение зоны повышенной опасности и правил поведения в них. Реализация проекта осуществляется через образовательную деятельность (изобразительная деятельность, познавательная деятельность), совместную деятельность взрослого и ребенка (сюжетно-ролевые и дидактические игры, наблюдения, беседы, досуги).</a:t>
            </a:r>
          </a:p>
          <a:p>
            <a:pPr marL="0" indent="0">
              <a:buNone/>
            </a:pPr>
            <a:r>
              <a:rPr lang="ru-RU" i="1" dirty="0"/>
              <a:t>Вид проекта: </a:t>
            </a:r>
            <a:r>
              <a:rPr lang="ru-RU" dirty="0"/>
              <a:t>Познавательно-творческий проект</a:t>
            </a:r>
          </a:p>
          <a:p>
            <a:pPr marL="0" indent="0">
              <a:buNone/>
            </a:pPr>
            <a:r>
              <a:rPr lang="ru-RU" i="1" dirty="0"/>
              <a:t>Участники проекта: </a:t>
            </a:r>
            <a:r>
              <a:rPr lang="ru-RU" dirty="0"/>
              <a:t>дети младшей группы № 2, педагоги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0497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03516" y="465561"/>
            <a:ext cx="6768730" cy="6016149"/>
          </a:xfrm>
        </p:spPr>
      </p:pic>
    </p:spTree>
    <p:extLst>
      <p:ext uri="{BB962C8B-B14F-4D97-AF65-F5344CB8AC3E}">
        <p14:creationId xmlns:p14="http://schemas.microsoft.com/office/powerpoint/2010/main" val="7515844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52549"/>
            <a:ext cx="10515600" cy="5924414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2400" dirty="0"/>
              <a:t>Срок реализации: сентябрь 2017 г. – октябрь 2017 г.</a:t>
            </a:r>
          </a:p>
          <a:p>
            <a:pPr marL="0" indent="0" algn="ctr">
              <a:buNone/>
            </a:pPr>
            <a:endParaRPr lang="ru-RU" sz="2400" b="1" dirty="0" smtClean="0"/>
          </a:p>
          <a:p>
            <a:pPr marL="0" indent="0" algn="ctr">
              <a:buNone/>
            </a:pPr>
            <a:r>
              <a:rPr lang="ru-RU" sz="2400" b="1" dirty="0" smtClean="0"/>
              <a:t>Этапы </a:t>
            </a:r>
            <a:r>
              <a:rPr lang="ru-RU" sz="2400" b="1" dirty="0"/>
              <a:t>реализации проекта «Детям о правилах движения»</a:t>
            </a:r>
          </a:p>
          <a:p>
            <a:pPr marL="0" indent="0">
              <a:buNone/>
            </a:pPr>
            <a:r>
              <a:rPr lang="ru-RU" sz="2400" dirty="0"/>
              <a:t>- Подбор материала по Правилам дорожного движения.</a:t>
            </a:r>
          </a:p>
          <a:p>
            <a:pPr marL="0" indent="0">
              <a:buNone/>
            </a:pPr>
            <a:r>
              <a:rPr lang="ru-RU" sz="2400" dirty="0"/>
              <a:t>-Рассматривание рисунков, картин о дорожных ситуациях.</a:t>
            </a:r>
          </a:p>
          <a:p>
            <a:pPr marL="0" indent="0">
              <a:buNone/>
            </a:pPr>
            <a:r>
              <a:rPr lang="ru-RU" sz="2400" dirty="0"/>
              <a:t>- Знакомство с литературными произведениями: С. Михалков «Светофор», «Скверная история», М. </a:t>
            </a:r>
            <a:r>
              <a:rPr lang="ru-RU" sz="2400" dirty="0" err="1"/>
              <a:t>Пляцковский</a:t>
            </a:r>
            <a:r>
              <a:rPr lang="ru-RU" sz="2400" dirty="0"/>
              <a:t> «Светофор», А. Северный «Три чудесных цвета», Я. </a:t>
            </a:r>
            <a:r>
              <a:rPr lang="ru-RU" sz="2400" dirty="0" err="1"/>
              <a:t>Пишумов</a:t>
            </a:r>
            <a:r>
              <a:rPr lang="ru-RU" sz="2400" dirty="0"/>
              <a:t> «Азбука города», «Просто это знак такой…», «Постовой», «Продуктовая машина», Н. Носов «Автомобиль» и т.д.</a:t>
            </a:r>
          </a:p>
          <a:p>
            <a:pPr marL="0" indent="0">
              <a:buNone/>
            </a:pPr>
            <a:r>
              <a:rPr lang="ru-RU" sz="2400" dirty="0"/>
              <a:t>- Разучивание подвижных игр: «Цветные автомобили», «Пешеходы и транспорт», «Красный, жёлтый, зеленый».</a:t>
            </a:r>
          </a:p>
          <a:p>
            <a:pPr marL="0" indent="0">
              <a:buNone/>
            </a:pPr>
            <a:r>
              <a:rPr lang="ru-RU" sz="2400" dirty="0"/>
              <a:t>- Обыгрывание дидактических и подвижных игр по ПДД</a:t>
            </a:r>
          </a:p>
          <a:p>
            <a:pPr marL="0" indent="0">
              <a:buNone/>
            </a:pPr>
            <a:r>
              <a:rPr lang="ru-RU" sz="2400" dirty="0"/>
              <a:t>- Решение игровых ситуаций</a:t>
            </a:r>
          </a:p>
          <a:p>
            <a:pPr marL="0" indent="0">
              <a:buNone/>
            </a:pPr>
            <a:r>
              <a:rPr lang="ru-RU" sz="2400" dirty="0"/>
              <a:t>- Художественное творчество по дорожной теме</a:t>
            </a:r>
          </a:p>
          <a:p>
            <a:pPr algn="ctr">
              <a:buFontTx/>
              <a:buChar char="-"/>
            </a:pPr>
            <a:r>
              <a:rPr lang="ru-RU" sz="2400" dirty="0" smtClean="0"/>
              <a:t>Проведение </a:t>
            </a:r>
            <a:r>
              <a:rPr lang="ru-RU" sz="2400" dirty="0"/>
              <a:t>бесед на тему: «Зачем нужны дорожные знаки», «Мы – пассажиры», «Мы – пешеходы», «Наш помощник светофор</a:t>
            </a:r>
            <a:r>
              <a:rPr lang="ru-RU" sz="2400" dirty="0" smtClean="0"/>
              <a:t>».</a:t>
            </a:r>
            <a:r>
              <a:rPr lang="ru-RU" sz="2400" b="1" dirty="0"/>
              <a:t> </a:t>
            </a:r>
            <a:endParaRPr lang="ru-RU" sz="2400" b="1" dirty="0" smtClean="0"/>
          </a:p>
          <a:p>
            <a:pPr algn="ctr">
              <a:buFontTx/>
              <a:buChar char="-"/>
            </a:pPr>
            <a:r>
              <a:rPr lang="ru-RU" sz="2400" b="1" dirty="0" smtClean="0"/>
              <a:t>Ожидаемые </a:t>
            </a:r>
            <a:r>
              <a:rPr lang="ru-RU" sz="2400" b="1" dirty="0"/>
              <a:t>результаты:</a:t>
            </a:r>
          </a:p>
          <a:p>
            <a:pPr marL="0" indent="0">
              <a:buNone/>
            </a:pPr>
            <a:r>
              <a:rPr lang="ru-RU" sz="2400" dirty="0"/>
              <a:t>- знание правил дорожного движения, умение применять эти знания в дорожных ситуациях</a:t>
            </a:r>
          </a:p>
          <a:p>
            <a:pPr marL="0" indent="0">
              <a:buNone/>
            </a:pPr>
            <a:r>
              <a:rPr lang="ru-RU" sz="2400" dirty="0"/>
              <a:t>- умение свободно пользоваться дорожной лексикой: автодорога, шоссе, проезжая часть, тротуар, обочина, пешеходная дорожка, пешеход, пассажир, мостовая, пешеходный переход, перекресток, светофор</a:t>
            </a:r>
          </a:p>
          <a:p>
            <a:pPr marL="0" indent="0">
              <a:buNone/>
            </a:pP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35266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39931"/>
            <a:ext cx="10515600" cy="563703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/>
              <a:t>Список используемой литературы:</a:t>
            </a:r>
          </a:p>
          <a:p>
            <a:pPr marL="0" indent="0">
              <a:buNone/>
            </a:pPr>
            <a:r>
              <a:rPr lang="ru-RU" dirty="0"/>
              <a:t>1. Т.Ф. </a:t>
            </a:r>
            <a:r>
              <a:rPr lang="ru-RU" dirty="0" err="1"/>
              <a:t>Саулина</a:t>
            </a:r>
            <a:r>
              <a:rPr lang="ru-RU" dirty="0"/>
              <a:t> «Ознакомление дошкольников с ППД», 2013</a:t>
            </a:r>
          </a:p>
          <a:p>
            <a:pPr marL="0" indent="0">
              <a:buNone/>
            </a:pPr>
            <a:r>
              <a:rPr lang="ru-RU" dirty="0"/>
              <a:t>2.К.В.Петрова «Как научить детей ППД». Планирование занятий, конспекты, кроссворды, дидактические игры, 2013</a:t>
            </a:r>
          </a:p>
          <a:p>
            <a:pPr marL="0" indent="0">
              <a:buNone/>
            </a:pPr>
            <a:r>
              <a:rPr lang="ru-RU" dirty="0" smtClean="0"/>
              <a:t>3. </a:t>
            </a:r>
            <a:r>
              <a:rPr lang="ru-RU" dirty="0"/>
              <a:t>Коган М.С." Правила дорожные знать каждому положено".</a:t>
            </a:r>
          </a:p>
          <a:p>
            <a:pPr marL="0" indent="0">
              <a:buNone/>
            </a:pPr>
            <a:r>
              <a:rPr lang="ru-RU" dirty="0" smtClean="0"/>
              <a:t>4. </a:t>
            </a:r>
            <a:r>
              <a:rPr lang="ru-RU" dirty="0"/>
              <a:t>Лиходед В. "Уроки светофор". </a:t>
            </a:r>
          </a:p>
          <a:p>
            <a:pPr marL="0" indent="0">
              <a:buNone/>
            </a:pPr>
            <a:r>
              <a:rPr lang="ru-RU" dirty="0" smtClean="0"/>
              <a:t>5.Т.Ф.Саулина </a:t>
            </a:r>
            <a:r>
              <a:rPr lang="ru-RU" dirty="0"/>
              <a:t>"Три сигнала светофора"</a:t>
            </a:r>
          </a:p>
          <a:p>
            <a:pPr marL="0" indent="0">
              <a:buNone/>
            </a:pPr>
            <a:r>
              <a:rPr lang="ru-RU" dirty="0" smtClean="0"/>
              <a:t>6. </a:t>
            </a:r>
            <a:r>
              <a:rPr lang="ru-RU" dirty="0" err="1"/>
              <a:t>Пикулева</a:t>
            </a:r>
            <a:r>
              <a:rPr lang="ru-RU" dirty="0"/>
              <a:t> Н. "Дорожная азбука".</a:t>
            </a:r>
          </a:p>
          <a:p>
            <a:pPr marL="0" indent="0">
              <a:buNone/>
            </a:pPr>
            <a:r>
              <a:rPr lang="ru-RU" dirty="0" smtClean="0"/>
              <a:t>7.</a:t>
            </a:r>
            <a:r>
              <a:rPr lang="ru-RU" dirty="0"/>
              <a:t>  </a:t>
            </a:r>
            <a:r>
              <a:rPr lang="ru-RU" dirty="0" err="1"/>
              <a:t>Е.Я.Хабибуллина</a:t>
            </a:r>
            <a:r>
              <a:rPr lang="ru-RU" dirty="0"/>
              <a:t> "Дорожная азбука в детском саду",2013</a:t>
            </a:r>
          </a:p>
          <a:p>
            <a:pPr marL="0" indent="0">
              <a:buNone/>
            </a:pPr>
            <a:r>
              <a:rPr lang="ru-RU" dirty="0"/>
              <a:t>8</a:t>
            </a:r>
            <a:r>
              <a:rPr lang="ru-RU" dirty="0" smtClean="0"/>
              <a:t>. </a:t>
            </a:r>
            <a:r>
              <a:rPr lang="ru-RU" dirty="0" err="1"/>
              <a:t>Н.В.Елжова</a:t>
            </a:r>
            <a:r>
              <a:rPr lang="ru-RU" dirty="0"/>
              <a:t> "ПДД в детском саду", 2013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43909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207</Words>
  <Application>Microsoft Office PowerPoint</Application>
  <PresentationFormat>Широкоэкранный</PresentationFormat>
  <Paragraphs>37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</cp:revision>
  <dcterms:created xsi:type="dcterms:W3CDTF">2017-10-10T15:40:05Z</dcterms:created>
  <dcterms:modified xsi:type="dcterms:W3CDTF">2017-10-10T15:47:04Z</dcterms:modified>
</cp:coreProperties>
</file>