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706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303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0502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930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9393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834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419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958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071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610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056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351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792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438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376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118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17933-95A3-465C-8761-2D4DAC9D271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F69A1D1-F061-4F27-9F53-EC504A7A6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695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Какой пластилин лучше приобрести для ребёнка 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Бехтянова Марина </a:t>
            </a:r>
            <a:r>
              <a:rPr lang="ru-RU" dirty="0" err="1" smtClean="0"/>
              <a:t>Вачеславовна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9803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1021278" y="2133600"/>
            <a:ext cx="5881798" cy="3777622"/>
          </a:xfrm>
        </p:spPr>
        <p:txBody>
          <a:bodyPr/>
          <a:lstStyle/>
          <a:p>
            <a:r>
              <a:rPr lang="ru-RU" b="1" dirty="0"/>
              <a:t>Работа с очень твердым пластилином не принесёт радости ребёнку. Пока его ребёнок разомнёт и нагреет пройдёт достаточно много времени, и желание творить может </a:t>
            </a:r>
            <a:r>
              <a:rPr lang="ru-RU" b="1" dirty="0" smtClean="0"/>
              <a:t>пропасть</a:t>
            </a:r>
          </a:p>
          <a:p>
            <a:r>
              <a:rPr lang="ru-RU" b="1" dirty="0" smtClean="0"/>
              <a:t> </a:t>
            </a:r>
            <a:r>
              <a:rPr lang="ru-RU" b="1" dirty="0"/>
              <a:t>Поэтому для своих подопечных я предложила бы мягкий пластилин  российского производства</a:t>
            </a:r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kex - коп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796" y="2231711"/>
            <a:ext cx="28575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3769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Мягкий пластилин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7532" y="2133600"/>
            <a:ext cx="4928260" cy="3777622"/>
          </a:xfrm>
        </p:spPr>
        <p:txBody>
          <a:bodyPr>
            <a:normAutofit/>
          </a:bodyPr>
          <a:lstStyle/>
          <a:p>
            <a:r>
              <a:rPr lang="ru-RU" sz="3200" dirty="0"/>
              <a:t>мягкий пластилин  российского производства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061508" y="4403595"/>
            <a:ext cx="6126225" cy="56222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rhj[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139" y="2009002"/>
            <a:ext cx="3629087" cy="362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166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Работа  с таким пластилином тоже несложная, но, </a:t>
            </a:r>
            <a:endParaRPr lang="ru-RU" sz="2000" b="1" dirty="0" smtClean="0"/>
          </a:p>
          <a:p>
            <a:r>
              <a:rPr lang="ru-RU" sz="2000" b="1" dirty="0" smtClean="0"/>
              <a:t>1- пластилиновые </a:t>
            </a:r>
            <a:r>
              <a:rPr lang="ru-RU" sz="2000" b="1" dirty="0"/>
              <a:t>брусочки очень маленькие, </a:t>
            </a:r>
            <a:endParaRPr lang="ru-RU" sz="2000" b="1" dirty="0" smtClean="0"/>
          </a:p>
          <a:p>
            <a:r>
              <a:rPr lang="ru-RU" sz="2000" b="1" dirty="0" smtClean="0"/>
              <a:t>2- </a:t>
            </a:r>
            <a:r>
              <a:rPr lang="ru-RU" sz="2000" b="1" dirty="0"/>
              <a:t>после того, как вы вскроете упаковку, нужно будет приготовить для его дальнейшего хранения какую-то коробочку.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885958" y="5000050"/>
            <a:ext cx="4313864" cy="37776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6" name="Picture 4" descr="как храни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9" t="28841" b="26414"/>
          <a:stretch>
            <a:fillRect/>
          </a:stretch>
        </p:blipFill>
        <p:spPr bwMode="auto">
          <a:xfrm rot="5400000">
            <a:off x="7110621" y="3359458"/>
            <a:ext cx="4417823" cy="1966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85820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</TotalTime>
  <Words>89</Words>
  <Application>Microsoft Office PowerPoint</Application>
  <PresentationFormat>Широкоэкранный</PresentationFormat>
  <Paragraphs>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Легкий дым</vt:lpstr>
      <vt:lpstr>Какой пластилин лучше приобрести для ребёнка дошкольного возраста</vt:lpstr>
      <vt:lpstr>Презентация PowerPoint</vt:lpstr>
      <vt:lpstr>Мягкий пластилин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Какой пластилин лучше приобрести для ребёнка дошкольного возраста</dc:title>
  <dc:creator>Пользователь</dc:creator>
  <cp:lastModifiedBy>Пользователь</cp:lastModifiedBy>
  <cp:revision>1</cp:revision>
  <dcterms:created xsi:type="dcterms:W3CDTF">2017-10-10T08:33:34Z</dcterms:created>
  <dcterms:modified xsi:type="dcterms:W3CDTF">2017-10-10T08:39:53Z</dcterms:modified>
</cp:coreProperties>
</file>