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504C"/>
    <a:srgbClr val="D7976C"/>
    <a:srgbClr val="35658D"/>
    <a:srgbClr val="082D36"/>
    <a:srgbClr val="F2B476"/>
    <a:srgbClr val="1E2A19"/>
    <a:srgbClr val="37485C"/>
    <a:srgbClr val="010D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699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09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07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364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73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798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52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34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164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18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76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48E93-CB2E-45CA-A66D-235B47618AF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E0451-FC1D-43C1-9780-2C62F49C0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7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14841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</a:t>
            </a:r>
            <a:br>
              <a:rPr lang="ru-RU" sz="2400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№36»</a:t>
            </a:r>
            <a:br>
              <a:rPr lang="ru-RU" sz="2400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работы к Международному конкурсу детского творчества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950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«Красота Божьего мира»</a:t>
            </a:r>
            <a:endParaRPr lang="ru-RU" sz="4400" b="1" dirty="0">
              <a:solidFill>
                <a:srgbClr val="0950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47197"/>
            <a:ext cx="9144000" cy="3494798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/>
            <a:r>
              <a:rPr lang="ru-RU" sz="2000" b="1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Старкова Ульяна, 6 лет</a:t>
            </a:r>
          </a:p>
          <a:p>
            <a:pPr algn="r"/>
            <a:r>
              <a:rPr lang="ru-RU" sz="2000" b="1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/>
            <a:r>
              <a:rPr lang="ru-RU" sz="2000" b="1" dirty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подготовительной группы</a:t>
            </a:r>
          </a:p>
          <a:p>
            <a:pPr algn="r"/>
            <a:r>
              <a:rPr lang="ru-RU" sz="2000" b="1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Пыльнова Д.К.</a:t>
            </a:r>
          </a:p>
          <a:p>
            <a:pPr algn="r"/>
            <a:endParaRPr lang="ru-RU" sz="2000" dirty="0">
              <a:solidFill>
                <a:srgbClr val="010D0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solidFill>
                <a:srgbClr val="010D0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solidFill>
                <a:srgbClr val="010D0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rgbClr val="010D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Новомосковск, октябрь 2017 г.</a:t>
            </a:r>
            <a:endParaRPr lang="ru-RU" dirty="0">
              <a:solidFill>
                <a:srgbClr val="010D0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7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0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950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работы</a:t>
            </a:r>
          </a:p>
          <a:p>
            <a:pPr algn="ctr"/>
            <a:r>
              <a:rPr lang="ru-RU" sz="2400" b="1" dirty="0" smtClean="0">
                <a:solidFill>
                  <a:srgbClr val="0950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«Небеса и земля»</a:t>
            </a:r>
            <a:endParaRPr lang="ru-RU" sz="2400" b="1" dirty="0">
              <a:solidFill>
                <a:srgbClr val="0950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873" y="830997"/>
            <a:ext cx="4520252" cy="602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26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09" y="723330"/>
            <a:ext cx="4373253" cy="58310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296" y="723329"/>
            <a:ext cx="4373254" cy="583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98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70" y="109181"/>
            <a:ext cx="2786703" cy="37156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2677" y="1201002"/>
            <a:ext cx="6000752" cy="553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66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1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54" y="491319"/>
            <a:ext cx="4400550" cy="5867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591" y="491319"/>
            <a:ext cx="4400550" cy="586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42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99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3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35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Муниципальное казенное дошкольное образовательное учреждение «Детский сад №36»    Подготовка работы к Международному конкурсу детского творчества «Красота Божьего мира»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«Детский сад №36»    Подготовка работы к Международному конкурсу детского творчества «Красота Божьего мира»</dc:title>
  <dc:creator>Алексей Пыльнов</dc:creator>
  <cp:lastModifiedBy>Алексей Пыльнов</cp:lastModifiedBy>
  <cp:revision>5</cp:revision>
  <dcterms:created xsi:type="dcterms:W3CDTF">2017-10-08T15:51:04Z</dcterms:created>
  <dcterms:modified xsi:type="dcterms:W3CDTF">2017-10-10T17:58:48Z</dcterms:modified>
</cp:coreProperties>
</file>